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0.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12.xml" ContentType="application/vnd.openxmlformats-officedocument.theme+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13.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14.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theme/theme15.xml" ContentType="application/vnd.openxmlformats-officedocument.theme+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1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17.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theme/theme18.xml" ContentType="application/vnd.openxmlformats-officedocument.theme+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92" r:id="rId13"/>
    <p:sldMasterId id="2147484669" r:id="rId14"/>
    <p:sldMasterId id="2147484688" r:id="rId15"/>
    <p:sldMasterId id="2147484741" r:id="rId16"/>
    <p:sldMasterId id="2147484772" r:id="rId17"/>
    <p:sldMasterId id="2147484785" r:id="rId18"/>
    <p:sldMasterId id="2147484800" r:id="rId19"/>
    <p:sldMasterId id="2147484810" r:id="rId20"/>
    <p:sldMasterId id="2147484852" r:id="rId21"/>
    <p:sldMasterId id="2147484894" r:id="rId22"/>
  </p:sldMasterIdLst>
  <p:notesMasterIdLst>
    <p:notesMasterId r:id="rId51"/>
  </p:notesMasterIdLst>
  <p:sldIdLst>
    <p:sldId id="2439" r:id="rId23"/>
    <p:sldId id="257" r:id="rId24"/>
    <p:sldId id="1551" r:id="rId25"/>
    <p:sldId id="258" r:id="rId26"/>
    <p:sldId id="2440" r:id="rId27"/>
    <p:sldId id="263" r:id="rId28"/>
    <p:sldId id="2451" r:id="rId29"/>
    <p:sldId id="2162" r:id="rId30"/>
    <p:sldId id="2458" r:id="rId31"/>
    <p:sldId id="2081" r:id="rId32"/>
    <p:sldId id="2452" r:id="rId33"/>
    <p:sldId id="1859" r:id="rId34"/>
    <p:sldId id="1860" r:id="rId35"/>
    <p:sldId id="2460" r:id="rId36"/>
    <p:sldId id="2461" r:id="rId37"/>
    <p:sldId id="2455" r:id="rId38"/>
    <p:sldId id="1865" r:id="rId39"/>
    <p:sldId id="2457" r:id="rId40"/>
    <p:sldId id="2462" r:id="rId41"/>
    <p:sldId id="1808" r:id="rId42"/>
    <p:sldId id="2463" r:id="rId43"/>
    <p:sldId id="1866" r:id="rId44"/>
    <p:sldId id="2100" r:id="rId45"/>
    <p:sldId id="2102" r:id="rId46"/>
    <p:sldId id="2080" r:id="rId47"/>
    <p:sldId id="2191" r:id="rId48"/>
    <p:sldId id="270" r:id="rId49"/>
    <p:sldId id="2445" r:id="rId50"/>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82FF"/>
    <a:srgbClr val="009FBA"/>
    <a:srgbClr val="EF8020"/>
    <a:srgbClr val="ED7D31"/>
    <a:srgbClr val="E87511"/>
    <a:srgbClr val="595959"/>
    <a:srgbClr val="29A6FF"/>
    <a:srgbClr val="FFBA59"/>
    <a:srgbClr val="8CCD5A"/>
    <a:srgbClr val="AF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9FBFC-5D18-4524-9ED5-DDED8E687F19}" v="1" dt="2020-11-27T15:22:58.950"/>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2" y="3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8.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ka Moline" userId="S::alueth@desire2learn.com::d892d69a-1abd-4bf3-826f-70fd2172ca9d" providerId="AD" clId="Web-{8245DECE-81ED-AE12-31EE-59B3F2093715}"/>
    <pc:docChg chg="modSld">
      <pc:chgData name="Anneka Moline" userId="S::alueth@desire2learn.com::d892d69a-1abd-4bf3-826f-70fd2172ca9d" providerId="AD" clId="Web-{8245DECE-81ED-AE12-31EE-59B3F2093715}" dt="2020-08-25T18:31:42.857" v="15" actId="1076"/>
      <pc:docMkLst>
        <pc:docMk/>
      </pc:docMkLst>
      <pc:sldChg chg="delSp modSp">
        <pc:chgData name="Anneka Moline" userId="S::alueth@desire2learn.com::d892d69a-1abd-4bf3-826f-70fd2172ca9d" providerId="AD" clId="Web-{8245DECE-81ED-AE12-31EE-59B3F2093715}" dt="2020-08-25T18:31:42.857" v="15" actId="1076"/>
        <pc:sldMkLst>
          <pc:docMk/>
          <pc:sldMk cId="0" sldId="270"/>
        </pc:sldMkLst>
        <pc:spChg chg="del mod">
          <ac:chgData name="Anneka Moline" userId="S::alueth@desire2learn.com::d892d69a-1abd-4bf3-826f-70fd2172ca9d" providerId="AD" clId="Web-{8245DECE-81ED-AE12-31EE-59B3F2093715}" dt="2020-08-25T18:30:56.745" v="1"/>
          <ac:spMkLst>
            <pc:docMk/>
            <pc:sldMk cId="0" sldId="270"/>
            <ac:spMk id="719" creationId="{00000000-0000-0000-0000-000000000000}"/>
          </ac:spMkLst>
        </pc:spChg>
        <pc:spChg chg="mod">
          <ac:chgData name="Anneka Moline" userId="S::alueth@desire2learn.com::d892d69a-1abd-4bf3-826f-70fd2172ca9d" providerId="AD" clId="Web-{8245DECE-81ED-AE12-31EE-59B3F2093715}" dt="2020-08-25T18:31:18.356" v="11" actId="1076"/>
          <ac:spMkLst>
            <pc:docMk/>
            <pc:sldMk cId="0" sldId="270"/>
            <ac:spMk id="720" creationId="{00000000-0000-0000-0000-000000000000}"/>
          </ac:spMkLst>
        </pc:spChg>
        <pc:graphicFrameChg chg="mod modGraphic">
          <ac:chgData name="Anneka Moline" userId="S::alueth@desire2learn.com::d892d69a-1abd-4bf3-826f-70fd2172ca9d" providerId="AD" clId="Web-{8245DECE-81ED-AE12-31EE-59B3F2093715}" dt="2020-08-25T18:31:42.857" v="15" actId="1076"/>
          <ac:graphicFrameMkLst>
            <pc:docMk/>
            <pc:sldMk cId="0" sldId="270"/>
            <ac:graphicFrameMk id="718" creationId="{00000000-0000-0000-0000-000000000000}"/>
          </ac:graphicFrameMkLst>
        </pc:graphicFrameChg>
      </pc:sldChg>
    </pc:docChg>
  </pc:docChgLst>
  <pc:docChgLst>
    <pc:chgData name="Valerie Howe" userId="5f76ee8d-267f-4ca8-a649-c852da6b9901" providerId="ADAL" clId="{5A39FBFC-5D18-4524-9ED5-DDED8E687F19}"/>
    <pc:docChg chg="delSld delMainMaster">
      <pc:chgData name="Valerie Howe" userId="5f76ee8d-267f-4ca8-a649-c852da6b9901" providerId="ADAL" clId="{5A39FBFC-5D18-4524-9ED5-DDED8E687F19}" dt="2020-11-27T15:22:55.821" v="0" actId="47"/>
      <pc:docMkLst>
        <pc:docMk/>
      </pc:docMkLst>
      <pc:sldChg chg="del">
        <pc:chgData name="Valerie Howe" userId="5f76ee8d-267f-4ca8-a649-c852da6b9901" providerId="ADAL" clId="{5A39FBFC-5D18-4524-9ED5-DDED8E687F19}" dt="2020-11-27T15:22:55.821" v="0" actId="47"/>
        <pc:sldMkLst>
          <pc:docMk/>
          <pc:sldMk cId="0" sldId="270"/>
        </pc:sldMkLst>
      </pc:sldChg>
      <pc:sldMasterChg chg="del delSldLayout">
        <pc:chgData name="Valerie Howe" userId="5f76ee8d-267f-4ca8-a649-c852da6b9901" providerId="ADAL" clId="{5A39FBFC-5D18-4524-9ED5-DDED8E687F19}" dt="2020-11-27T15:22:55.821" v="0" actId="47"/>
        <pc:sldMasterMkLst>
          <pc:docMk/>
          <pc:sldMasterMk cId="2393156249" sldId="2147484628"/>
        </pc:sldMasterMkLst>
        <pc:sldLayoutChg chg="del">
          <pc:chgData name="Valerie Howe" userId="5f76ee8d-267f-4ca8-a649-c852da6b9901" providerId="ADAL" clId="{5A39FBFC-5D18-4524-9ED5-DDED8E687F19}" dt="2020-11-27T15:22:55.821" v="0" actId="47"/>
          <pc:sldLayoutMkLst>
            <pc:docMk/>
            <pc:sldMasterMk cId="2393156249" sldId="2147484628"/>
            <pc:sldLayoutMk cId="1315839006" sldId="2147484629"/>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214382177" sldId="2147484630"/>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431712065" sldId="2147484631"/>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16944604" sldId="2147484632"/>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216848746" sldId="2147484633"/>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181590939" sldId="2147484634"/>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4240077347" sldId="2147484635"/>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11211719" sldId="2147484636"/>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848702367" sldId="2147484637"/>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1028610534" sldId="2147484638"/>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580041390" sldId="2147484639"/>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0506956" sldId="2147484640"/>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630450260" sldId="2147484641"/>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378305975" sldId="2147484642"/>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782148313" sldId="2147484643"/>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657130242" sldId="2147484644"/>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601173911" sldId="2147484645"/>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111685605" sldId="2147484646"/>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476001914" sldId="2147484647"/>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794100864" sldId="2147484648"/>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634715720" sldId="2147484649"/>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83090968" sldId="2147484650"/>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1223840562" sldId="2147484651"/>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094677561" sldId="2147484652"/>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1347857917" sldId="2147484653"/>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304975469" sldId="2147484654"/>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278966590" sldId="2147484655"/>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278027028" sldId="2147484656"/>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4242293813" sldId="2147484657"/>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662367664" sldId="2147484658"/>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1031831792" sldId="2147484659"/>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406313554" sldId="2147484660"/>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2113294861" sldId="2147484661"/>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4171465028" sldId="2147484662"/>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592577092" sldId="2147484663"/>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827328035" sldId="2147484664"/>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457628233" sldId="2147484665"/>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683856903" sldId="2147484666"/>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3730052865" sldId="2147484667"/>
          </pc:sldLayoutMkLst>
        </pc:sldLayoutChg>
        <pc:sldLayoutChg chg="del">
          <pc:chgData name="Valerie Howe" userId="5f76ee8d-267f-4ca8-a649-c852da6b9901" providerId="ADAL" clId="{5A39FBFC-5D18-4524-9ED5-DDED8E687F19}" dt="2020-11-27T15:22:55.821" v="0" actId="47"/>
          <pc:sldLayoutMkLst>
            <pc:docMk/>
            <pc:sldMasterMk cId="2393156249" sldId="2147484628"/>
            <pc:sldLayoutMk cId="978872281" sldId="2147484668"/>
          </pc:sldLayoutMkLst>
        </pc:sldLayoutChg>
      </pc:sldMasterChg>
    </pc:docChg>
  </pc:docChgLst>
  <pc:docChgLst>
    <pc:chgData name="Heather Ryan" userId="S::hryan@desire2learn.com::1e6154c0-f289-42a3-9708-d7afb67adf06" providerId="AD" clId="Web-{F8A8A59A-0DBA-97A7-FC01-EF4547230B7F}"/>
    <pc:docChg chg="modSld">
      <pc:chgData name="Heather Ryan" userId="S::hryan@desire2learn.com::1e6154c0-f289-42a3-9708-d7afb67adf06" providerId="AD" clId="Web-{F8A8A59A-0DBA-97A7-FC01-EF4547230B7F}" dt="2020-08-24T19:31:55.284" v="16" actId="20577"/>
      <pc:docMkLst>
        <pc:docMk/>
      </pc:docMkLst>
      <pc:sldChg chg="modSp">
        <pc:chgData name="Heather Ryan" userId="S::hryan@desire2learn.com::1e6154c0-f289-42a3-9708-d7afb67adf06" providerId="AD" clId="Web-{F8A8A59A-0DBA-97A7-FC01-EF4547230B7F}" dt="2020-08-24T19:31:55.284" v="16" actId="20577"/>
        <pc:sldMkLst>
          <pc:docMk/>
          <pc:sldMk cId="1095035899" sldId="2439"/>
        </pc:sldMkLst>
        <pc:spChg chg="mod">
          <ac:chgData name="Heather Ryan" userId="S::hryan@desire2learn.com::1e6154c0-f289-42a3-9708-d7afb67adf06" providerId="AD" clId="Web-{F8A8A59A-0DBA-97A7-FC01-EF4547230B7F}" dt="2020-08-24T19:31:55.284" v="16" actId="20577"/>
          <ac:spMkLst>
            <pc:docMk/>
            <pc:sldMk cId="1095035899" sldId="2439"/>
            <ac:spMk id="7" creationId="{06BD689E-B0B0-40A2-B413-A940ACB4D9AF}"/>
          </ac:spMkLst>
        </pc:spChg>
      </pc:sldChg>
    </pc:docChg>
  </pc:docChgLst>
  <pc:docChgLst>
    <pc:chgData name="Heather Ryan" userId="1e6154c0-f289-42a3-9708-d7afb67adf06" providerId="ADAL" clId="{E4EE4908-41D8-43DA-9516-3BE3F72F00AE}"/>
    <pc:docChg chg="undo custSel addSld delSld modSld sldOrd delMainMaster">
      <pc:chgData name="Heather Ryan" userId="1e6154c0-f289-42a3-9708-d7afb67adf06" providerId="ADAL" clId="{E4EE4908-41D8-43DA-9516-3BE3F72F00AE}" dt="2020-08-24T19:11:01.427" v="3870" actId="20577"/>
      <pc:docMkLst>
        <pc:docMk/>
      </pc:docMkLst>
      <pc:sldChg chg="modSp mod">
        <pc:chgData name="Heather Ryan" userId="1e6154c0-f289-42a3-9708-d7afb67adf06" providerId="ADAL" clId="{E4EE4908-41D8-43DA-9516-3BE3F72F00AE}" dt="2020-08-19T12:31:22.561" v="61" actId="115"/>
        <pc:sldMkLst>
          <pc:docMk/>
          <pc:sldMk cId="2815451071" sldId="257"/>
        </pc:sldMkLst>
        <pc:spChg chg="mod">
          <ac:chgData name="Heather Ryan" userId="1e6154c0-f289-42a3-9708-d7afb67adf06" providerId="ADAL" clId="{E4EE4908-41D8-43DA-9516-3BE3F72F00AE}" dt="2020-08-19T12:31:22.561" v="61" actId="115"/>
          <ac:spMkLst>
            <pc:docMk/>
            <pc:sldMk cId="2815451071" sldId="257"/>
            <ac:spMk id="15" creationId="{2302702A-CEFE-4246-8438-60670641D218}"/>
          </ac:spMkLst>
        </pc:spChg>
      </pc:sldChg>
      <pc:sldChg chg="modSp mod">
        <pc:chgData name="Heather Ryan" userId="1e6154c0-f289-42a3-9708-d7afb67adf06" providerId="ADAL" clId="{E4EE4908-41D8-43DA-9516-3BE3F72F00AE}" dt="2020-08-19T12:52:02.139" v="802" actId="20577"/>
        <pc:sldMkLst>
          <pc:docMk/>
          <pc:sldMk cId="0" sldId="258"/>
        </pc:sldMkLst>
        <pc:spChg chg="mod">
          <ac:chgData name="Heather Ryan" userId="1e6154c0-f289-42a3-9708-d7afb67adf06" providerId="ADAL" clId="{E4EE4908-41D8-43DA-9516-3BE3F72F00AE}" dt="2020-08-19T12:52:02.139" v="802" actId="20577"/>
          <ac:spMkLst>
            <pc:docMk/>
            <pc:sldMk cId="0" sldId="258"/>
            <ac:spMk id="2154" creationId="{00000000-0000-0000-0000-000000000000}"/>
          </ac:spMkLst>
        </pc:spChg>
      </pc:sldChg>
      <pc:sldChg chg="modSp del mod">
        <pc:chgData name="Heather Ryan" userId="1e6154c0-f289-42a3-9708-d7afb67adf06" providerId="ADAL" clId="{E4EE4908-41D8-43DA-9516-3BE3F72F00AE}" dt="2020-08-19T13:11:47.602" v="1499" actId="47"/>
        <pc:sldMkLst>
          <pc:docMk/>
          <pc:sldMk cId="0" sldId="1452"/>
        </pc:sldMkLst>
        <pc:spChg chg="mod">
          <ac:chgData name="Heather Ryan" userId="1e6154c0-f289-42a3-9708-d7afb67adf06" providerId="ADAL" clId="{E4EE4908-41D8-43DA-9516-3BE3F72F00AE}" dt="2020-08-19T12:37:30.561" v="608" actId="1076"/>
          <ac:spMkLst>
            <pc:docMk/>
            <pc:sldMk cId="0" sldId="1452"/>
            <ac:spMk id="10" creationId="{C05CDBF0-93AE-4982-A342-0D53E89F9EF7}"/>
          </ac:spMkLst>
        </pc:spChg>
        <pc:spChg chg="mod">
          <ac:chgData name="Heather Ryan" userId="1e6154c0-f289-42a3-9708-d7afb67adf06" providerId="ADAL" clId="{E4EE4908-41D8-43DA-9516-3BE3F72F00AE}" dt="2020-08-19T12:37:47.892" v="611" actId="12"/>
          <ac:spMkLst>
            <pc:docMk/>
            <pc:sldMk cId="0" sldId="1452"/>
            <ac:spMk id="12" creationId="{CF672C33-61A1-415A-890C-14A503DB555E}"/>
          </ac:spMkLst>
        </pc:spChg>
      </pc:sldChg>
      <pc:sldChg chg="del">
        <pc:chgData name="Heather Ryan" userId="1e6154c0-f289-42a3-9708-d7afb67adf06" providerId="ADAL" clId="{E4EE4908-41D8-43DA-9516-3BE3F72F00AE}" dt="2020-08-19T12:47:03.440" v="726" actId="47"/>
        <pc:sldMkLst>
          <pc:docMk/>
          <pc:sldMk cId="1090494134" sldId="1795"/>
        </pc:sldMkLst>
      </pc:sldChg>
      <pc:sldChg chg="del">
        <pc:chgData name="Heather Ryan" userId="1e6154c0-f289-42a3-9708-d7afb67adf06" providerId="ADAL" clId="{E4EE4908-41D8-43DA-9516-3BE3F72F00AE}" dt="2020-08-19T12:47:06.829" v="727" actId="47"/>
        <pc:sldMkLst>
          <pc:docMk/>
          <pc:sldMk cId="1392879029" sldId="1796"/>
        </pc:sldMkLst>
      </pc:sldChg>
      <pc:sldChg chg="del">
        <pc:chgData name="Heather Ryan" userId="1e6154c0-f289-42a3-9708-d7afb67adf06" providerId="ADAL" clId="{E4EE4908-41D8-43DA-9516-3BE3F72F00AE}" dt="2020-08-19T12:48:05.331" v="733" actId="47"/>
        <pc:sldMkLst>
          <pc:docMk/>
          <pc:sldMk cId="1488876101" sldId="1797"/>
        </pc:sldMkLst>
      </pc:sldChg>
      <pc:sldChg chg="del ord">
        <pc:chgData name="Heather Ryan" userId="1e6154c0-f289-42a3-9708-d7afb67adf06" providerId="ADAL" clId="{E4EE4908-41D8-43DA-9516-3BE3F72F00AE}" dt="2020-08-19T13:37:31.909" v="2078" actId="47"/>
        <pc:sldMkLst>
          <pc:docMk/>
          <pc:sldMk cId="2431830961" sldId="1798"/>
        </pc:sldMkLst>
      </pc:sldChg>
      <pc:sldChg chg="del">
        <pc:chgData name="Heather Ryan" userId="1e6154c0-f289-42a3-9708-d7afb67adf06" providerId="ADAL" clId="{E4EE4908-41D8-43DA-9516-3BE3F72F00AE}" dt="2020-08-19T12:48:02.168" v="732" actId="47"/>
        <pc:sldMkLst>
          <pc:docMk/>
          <pc:sldMk cId="1559916585" sldId="1799"/>
        </pc:sldMkLst>
      </pc:sldChg>
      <pc:sldChg chg="del ord">
        <pc:chgData name="Heather Ryan" userId="1e6154c0-f289-42a3-9708-d7afb67adf06" providerId="ADAL" clId="{E4EE4908-41D8-43DA-9516-3BE3F72F00AE}" dt="2020-08-19T13:14:02.898" v="1537" actId="47"/>
        <pc:sldMkLst>
          <pc:docMk/>
          <pc:sldMk cId="279911177" sldId="1800"/>
        </pc:sldMkLst>
      </pc:sldChg>
      <pc:sldChg chg="del">
        <pc:chgData name="Heather Ryan" userId="1e6154c0-f289-42a3-9708-d7afb67adf06" providerId="ADAL" clId="{E4EE4908-41D8-43DA-9516-3BE3F72F00AE}" dt="2020-08-19T12:38:30.545" v="614" actId="47"/>
        <pc:sldMkLst>
          <pc:docMk/>
          <pc:sldMk cId="247588388" sldId="1802"/>
        </pc:sldMkLst>
      </pc:sldChg>
      <pc:sldChg chg="del">
        <pc:chgData name="Heather Ryan" userId="1e6154c0-f289-42a3-9708-d7afb67adf06" providerId="ADAL" clId="{E4EE4908-41D8-43DA-9516-3BE3F72F00AE}" dt="2020-08-19T13:09:59.471" v="1496" actId="47"/>
        <pc:sldMkLst>
          <pc:docMk/>
          <pc:sldMk cId="3146905170" sldId="1803"/>
        </pc:sldMkLst>
      </pc:sldChg>
      <pc:sldChg chg="del">
        <pc:chgData name="Heather Ryan" userId="1e6154c0-f289-42a3-9708-d7afb67adf06" providerId="ADAL" clId="{E4EE4908-41D8-43DA-9516-3BE3F72F00AE}" dt="2020-08-19T12:38:32.121" v="615" actId="47"/>
        <pc:sldMkLst>
          <pc:docMk/>
          <pc:sldMk cId="696449758" sldId="1805"/>
        </pc:sldMkLst>
      </pc:sldChg>
      <pc:sldChg chg="del">
        <pc:chgData name="Heather Ryan" userId="1e6154c0-f289-42a3-9708-d7afb67adf06" providerId="ADAL" clId="{E4EE4908-41D8-43DA-9516-3BE3F72F00AE}" dt="2020-08-19T13:10:02.992" v="1497" actId="47"/>
        <pc:sldMkLst>
          <pc:docMk/>
          <pc:sldMk cId="1206177367" sldId="1806"/>
        </pc:sldMkLst>
      </pc:sldChg>
      <pc:sldChg chg="modSp mod ord">
        <pc:chgData name="Heather Ryan" userId="1e6154c0-f289-42a3-9708-d7afb67adf06" providerId="ADAL" clId="{E4EE4908-41D8-43DA-9516-3BE3F72F00AE}" dt="2020-08-24T19:06:41.481" v="3845" actId="6549"/>
        <pc:sldMkLst>
          <pc:docMk/>
          <pc:sldMk cId="2650116171" sldId="1808"/>
        </pc:sldMkLst>
        <pc:spChg chg="mod">
          <ac:chgData name="Heather Ryan" userId="1e6154c0-f289-42a3-9708-d7afb67adf06" providerId="ADAL" clId="{E4EE4908-41D8-43DA-9516-3BE3F72F00AE}" dt="2020-08-24T19:06:41.481" v="3845" actId="6549"/>
          <ac:spMkLst>
            <pc:docMk/>
            <pc:sldMk cId="2650116171" sldId="1808"/>
            <ac:spMk id="6" creationId="{00000000-0000-0000-0000-000000000000}"/>
          </ac:spMkLst>
        </pc:spChg>
        <pc:picChg chg="mod">
          <ac:chgData name="Heather Ryan" userId="1e6154c0-f289-42a3-9708-d7afb67adf06" providerId="ADAL" clId="{E4EE4908-41D8-43DA-9516-3BE3F72F00AE}" dt="2020-08-24T19:03:26.870" v="3827" actId="1440"/>
          <ac:picMkLst>
            <pc:docMk/>
            <pc:sldMk cId="2650116171" sldId="1808"/>
            <ac:picMk id="3" creationId="{155B63C7-99CC-4B7A-957D-913175515125}"/>
          </ac:picMkLst>
        </pc:picChg>
      </pc:sldChg>
      <pc:sldChg chg="del">
        <pc:chgData name="Heather Ryan" userId="1e6154c0-f289-42a3-9708-d7afb67adf06" providerId="ADAL" clId="{E4EE4908-41D8-43DA-9516-3BE3F72F00AE}" dt="2020-08-19T12:52:34.690" v="818" actId="47"/>
        <pc:sldMkLst>
          <pc:docMk/>
          <pc:sldMk cId="1497447847" sldId="1824"/>
        </pc:sldMkLst>
      </pc:sldChg>
      <pc:sldChg chg="del">
        <pc:chgData name="Heather Ryan" userId="1e6154c0-f289-42a3-9708-d7afb67adf06" providerId="ADAL" clId="{E4EE4908-41D8-43DA-9516-3BE3F72F00AE}" dt="2020-08-19T12:38:30.545" v="614" actId="47"/>
        <pc:sldMkLst>
          <pc:docMk/>
          <pc:sldMk cId="2250433809" sldId="1827"/>
        </pc:sldMkLst>
      </pc:sldChg>
      <pc:sldChg chg="del">
        <pc:chgData name="Heather Ryan" userId="1e6154c0-f289-42a3-9708-d7afb67adf06" providerId="ADAL" clId="{E4EE4908-41D8-43DA-9516-3BE3F72F00AE}" dt="2020-08-19T12:38:30.545" v="614" actId="47"/>
        <pc:sldMkLst>
          <pc:docMk/>
          <pc:sldMk cId="1450001294" sldId="1828"/>
        </pc:sldMkLst>
      </pc:sldChg>
      <pc:sldChg chg="del">
        <pc:chgData name="Heather Ryan" userId="1e6154c0-f289-42a3-9708-d7afb67adf06" providerId="ADAL" clId="{E4EE4908-41D8-43DA-9516-3BE3F72F00AE}" dt="2020-08-19T12:57:45.484" v="939" actId="47"/>
        <pc:sldMkLst>
          <pc:docMk/>
          <pc:sldMk cId="647552033" sldId="1846"/>
        </pc:sldMkLst>
      </pc:sldChg>
      <pc:sldChg chg="del">
        <pc:chgData name="Heather Ryan" userId="1e6154c0-f289-42a3-9708-d7afb67adf06" providerId="ADAL" clId="{E4EE4908-41D8-43DA-9516-3BE3F72F00AE}" dt="2020-08-19T12:47:25.803" v="731" actId="47"/>
        <pc:sldMkLst>
          <pc:docMk/>
          <pc:sldMk cId="552648128" sldId="1847"/>
        </pc:sldMkLst>
      </pc:sldChg>
      <pc:sldChg chg="modSp del mod">
        <pc:chgData name="Heather Ryan" userId="1e6154c0-f289-42a3-9708-d7afb67adf06" providerId="ADAL" clId="{E4EE4908-41D8-43DA-9516-3BE3F72F00AE}" dt="2020-08-19T12:52:27.347" v="817" actId="47"/>
        <pc:sldMkLst>
          <pc:docMk/>
          <pc:sldMk cId="3413009564" sldId="1851"/>
        </pc:sldMkLst>
        <pc:spChg chg="mod">
          <ac:chgData name="Heather Ryan" userId="1e6154c0-f289-42a3-9708-d7afb67adf06" providerId="ADAL" clId="{E4EE4908-41D8-43DA-9516-3BE3F72F00AE}" dt="2020-08-19T12:52:18.633" v="816" actId="20577"/>
          <ac:spMkLst>
            <pc:docMk/>
            <pc:sldMk cId="3413009564" sldId="1851"/>
            <ac:spMk id="4" creationId="{00000000-0000-0000-0000-000000000000}"/>
          </ac:spMkLst>
        </pc:spChg>
        <pc:spChg chg="mod">
          <ac:chgData name="Heather Ryan" userId="1e6154c0-f289-42a3-9708-d7afb67adf06" providerId="ADAL" clId="{E4EE4908-41D8-43DA-9516-3BE3F72F00AE}" dt="2020-08-19T12:47:22.299" v="730" actId="20577"/>
          <ac:spMkLst>
            <pc:docMk/>
            <pc:sldMk cId="3413009564" sldId="1851"/>
            <ac:spMk id="6" creationId="{00000000-0000-0000-0000-000000000000}"/>
          </ac:spMkLst>
        </pc:spChg>
      </pc:sldChg>
      <pc:sldChg chg="del">
        <pc:chgData name="Heather Ryan" userId="1e6154c0-f289-42a3-9708-d7afb67adf06" providerId="ADAL" clId="{E4EE4908-41D8-43DA-9516-3BE3F72F00AE}" dt="2020-08-19T12:53:28.997" v="850" actId="47"/>
        <pc:sldMkLst>
          <pc:docMk/>
          <pc:sldMk cId="2481900058" sldId="1852"/>
        </pc:sldMkLst>
      </pc:sldChg>
      <pc:sldChg chg="del">
        <pc:chgData name="Heather Ryan" userId="1e6154c0-f289-42a3-9708-d7afb67adf06" providerId="ADAL" clId="{E4EE4908-41D8-43DA-9516-3BE3F72F00AE}" dt="2020-08-19T13:37:29.385" v="2077" actId="47"/>
        <pc:sldMkLst>
          <pc:docMk/>
          <pc:sldMk cId="3284764737" sldId="1854"/>
        </pc:sldMkLst>
      </pc:sldChg>
      <pc:sldChg chg="addSp delSp modSp mod">
        <pc:chgData name="Heather Ryan" userId="1e6154c0-f289-42a3-9708-d7afb67adf06" providerId="ADAL" clId="{E4EE4908-41D8-43DA-9516-3BE3F72F00AE}" dt="2020-08-19T13:31:52.598" v="1939" actId="1076"/>
        <pc:sldMkLst>
          <pc:docMk/>
          <pc:sldMk cId="608850501" sldId="1859"/>
        </pc:sldMkLst>
        <pc:spChg chg="mod">
          <ac:chgData name="Heather Ryan" userId="1e6154c0-f289-42a3-9708-d7afb67adf06" providerId="ADAL" clId="{E4EE4908-41D8-43DA-9516-3BE3F72F00AE}" dt="2020-08-19T13:20:29.361" v="1587" actId="207"/>
          <ac:spMkLst>
            <pc:docMk/>
            <pc:sldMk cId="608850501" sldId="1859"/>
            <ac:spMk id="341" creationId="{00000000-0000-0000-0000-000000000000}"/>
          </ac:spMkLst>
        </pc:spChg>
        <pc:spChg chg="mod">
          <ac:chgData name="Heather Ryan" userId="1e6154c0-f289-42a3-9708-d7afb67adf06" providerId="ADAL" clId="{E4EE4908-41D8-43DA-9516-3BE3F72F00AE}" dt="2020-08-19T13:25:08.818" v="1913" actId="20577"/>
          <ac:spMkLst>
            <pc:docMk/>
            <pc:sldMk cId="608850501" sldId="1859"/>
            <ac:spMk id="343" creationId="{00000000-0000-0000-0000-000000000000}"/>
          </ac:spMkLst>
        </pc:spChg>
        <pc:spChg chg="mod">
          <ac:chgData name="Heather Ryan" userId="1e6154c0-f289-42a3-9708-d7afb67adf06" providerId="ADAL" clId="{E4EE4908-41D8-43DA-9516-3BE3F72F00AE}" dt="2020-08-19T13:22:19.066" v="1733" actId="404"/>
          <ac:spMkLst>
            <pc:docMk/>
            <pc:sldMk cId="608850501" sldId="1859"/>
            <ac:spMk id="345" creationId="{00000000-0000-0000-0000-000000000000}"/>
          </ac:spMkLst>
        </pc:spChg>
        <pc:spChg chg="mod">
          <ac:chgData name="Heather Ryan" userId="1e6154c0-f289-42a3-9708-d7afb67adf06" providerId="ADAL" clId="{E4EE4908-41D8-43DA-9516-3BE3F72F00AE}" dt="2020-08-19T13:23:38.098" v="1849" actId="404"/>
          <ac:spMkLst>
            <pc:docMk/>
            <pc:sldMk cId="608850501" sldId="1859"/>
            <ac:spMk id="346" creationId="{00000000-0000-0000-0000-000000000000}"/>
          </ac:spMkLst>
        </pc:spChg>
        <pc:spChg chg="mod">
          <ac:chgData name="Heather Ryan" userId="1e6154c0-f289-42a3-9708-d7afb67adf06" providerId="ADAL" clId="{E4EE4908-41D8-43DA-9516-3BE3F72F00AE}" dt="2020-08-19T13:24:53.202" v="1911" actId="20577"/>
          <ac:spMkLst>
            <pc:docMk/>
            <pc:sldMk cId="608850501" sldId="1859"/>
            <ac:spMk id="347" creationId="{00000000-0000-0000-0000-000000000000}"/>
          </ac:spMkLst>
        </pc:spChg>
        <pc:picChg chg="add mod">
          <ac:chgData name="Heather Ryan" userId="1e6154c0-f289-42a3-9708-d7afb67adf06" providerId="ADAL" clId="{E4EE4908-41D8-43DA-9516-3BE3F72F00AE}" dt="2020-08-19T13:31:52.598" v="1939" actId="1076"/>
          <ac:picMkLst>
            <pc:docMk/>
            <pc:sldMk cId="608850501" sldId="1859"/>
            <ac:picMk id="6" creationId="{180A756B-0E2E-4AE8-8372-CFCDBF7D2B79}"/>
          </ac:picMkLst>
        </pc:picChg>
        <pc:picChg chg="del">
          <ac:chgData name="Heather Ryan" userId="1e6154c0-f289-42a3-9708-d7afb67adf06" providerId="ADAL" clId="{E4EE4908-41D8-43DA-9516-3BE3F72F00AE}" dt="2020-08-19T13:31:44.786" v="1937" actId="478"/>
          <ac:picMkLst>
            <pc:docMk/>
            <pc:sldMk cId="608850501" sldId="1859"/>
            <ac:picMk id="353" creationId="{00000000-0000-0000-0000-000000000000}"/>
          </ac:picMkLst>
        </pc:picChg>
        <pc:cxnChg chg="mod">
          <ac:chgData name="Heather Ryan" userId="1e6154c0-f289-42a3-9708-d7afb67adf06" providerId="ADAL" clId="{E4EE4908-41D8-43DA-9516-3BE3F72F00AE}" dt="2020-08-19T13:22:39.894" v="1735" actId="1076"/>
          <ac:cxnSpMkLst>
            <pc:docMk/>
            <pc:sldMk cId="608850501" sldId="1859"/>
            <ac:cxnSpMk id="5" creationId="{02C7AB11-A444-43F5-9B61-D13BB6F539FB}"/>
          </ac:cxnSpMkLst>
        </pc:cxnChg>
      </pc:sldChg>
      <pc:sldChg chg="addSp delSp modSp mod">
        <pc:chgData name="Heather Ryan" userId="1e6154c0-f289-42a3-9708-d7afb67adf06" providerId="ADAL" clId="{E4EE4908-41D8-43DA-9516-3BE3F72F00AE}" dt="2020-08-19T13:31:27.644" v="1936" actId="14100"/>
        <pc:sldMkLst>
          <pc:docMk/>
          <pc:sldMk cId="2562592918" sldId="1860"/>
        </pc:sldMkLst>
        <pc:spChg chg="add mod">
          <ac:chgData name="Heather Ryan" userId="1e6154c0-f289-42a3-9708-d7afb67adf06" providerId="ADAL" clId="{E4EE4908-41D8-43DA-9516-3BE3F72F00AE}" dt="2020-08-19T13:17:21.509" v="1583" actId="20577"/>
          <ac:spMkLst>
            <pc:docMk/>
            <pc:sldMk cId="2562592918" sldId="1860"/>
            <ac:spMk id="11" creationId="{C891B1F8-98A4-43D1-8FA0-5322397D3C0F}"/>
          </ac:spMkLst>
        </pc:spChg>
        <pc:spChg chg="mod">
          <ac:chgData name="Heather Ryan" userId="1e6154c0-f289-42a3-9708-d7afb67adf06" providerId="ADAL" clId="{E4EE4908-41D8-43DA-9516-3BE3F72F00AE}" dt="2020-08-19T13:20:17.183" v="1586" actId="207"/>
          <ac:spMkLst>
            <pc:docMk/>
            <pc:sldMk cId="2562592918" sldId="1860"/>
            <ac:spMk id="359" creationId="{00000000-0000-0000-0000-000000000000}"/>
          </ac:spMkLst>
        </pc:spChg>
        <pc:spChg chg="mod">
          <ac:chgData name="Heather Ryan" userId="1e6154c0-f289-42a3-9708-d7afb67adf06" providerId="ADAL" clId="{E4EE4908-41D8-43DA-9516-3BE3F72F00AE}" dt="2020-08-19T13:16:17.205" v="1555" actId="1076"/>
          <ac:spMkLst>
            <pc:docMk/>
            <pc:sldMk cId="2562592918" sldId="1860"/>
            <ac:spMk id="361" creationId="{00000000-0000-0000-0000-000000000000}"/>
          </ac:spMkLst>
        </pc:spChg>
        <pc:spChg chg="mod">
          <ac:chgData name="Heather Ryan" userId="1e6154c0-f289-42a3-9708-d7afb67adf06" providerId="ADAL" clId="{E4EE4908-41D8-43DA-9516-3BE3F72F00AE}" dt="2020-08-19T13:16:32.557" v="1559" actId="1076"/>
          <ac:spMkLst>
            <pc:docMk/>
            <pc:sldMk cId="2562592918" sldId="1860"/>
            <ac:spMk id="363" creationId="{00000000-0000-0000-0000-000000000000}"/>
          </ac:spMkLst>
        </pc:spChg>
        <pc:spChg chg="mod">
          <ac:chgData name="Heather Ryan" userId="1e6154c0-f289-42a3-9708-d7afb67adf06" providerId="ADAL" clId="{E4EE4908-41D8-43DA-9516-3BE3F72F00AE}" dt="2020-08-19T13:17:12.902" v="1569" actId="20577"/>
          <ac:spMkLst>
            <pc:docMk/>
            <pc:sldMk cId="2562592918" sldId="1860"/>
            <ac:spMk id="364" creationId="{00000000-0000-0000-0000-000000000000}"/>
          </ac:spMkLst>
        </pc:spChg>
        <pc:picChg chg="add mod">
          <ac:chgData name="Heather Ryan" userId="1e6154c0-f289-42a3-9708-d7afb67adf06" providerId="ADAL" clId="{E4EE4908-41D8-43DA-9516-3BE3F72F00AE}" dt="2020-08-19T13:25:38.783" v="1915" actId="1076"/>
          <ac:picMkLst>
            <pc:docMk/>
            <pc:sldMk cId="2562592918" sldId="1860"/>
            <ac:picMk id="2" creationId="{A1DAC73A-F459-4FE0-A806-27A6BDDBD6F8}"/>
          </ac:picMkLst>
        </pc:picChg>
        <pc:picChg chg="add mod">
          <ac:chgData name="Heather Ryan" userId="1e6154c0-f289-42a3-9708-d7afb67adf06" providerId="ADAL" clId="{E4EE4908-41D8-43DA-9516-3BE3F72F00AE}" dt="2020-08-19T13:28:48.437" v="1921" actId="1076"/>
          <ac:picMkLst>
            <pc:docMk/>
            <pc:sldMk cId="2562592918" sldId="1860"/>
            <ac:picMk id="3" creationId="{3C9C057C-458C-46B0-B71C-45125F108907}"/>
          </ac:picMkLst>
        </pc:picChg>
        <pc:picChg chg="add del mod">
          <ac:chgData name="Heather Ryan" userId="1e6154c0-f289-42a3-9708-d7afb67adf06" providerId="ADAL" clId="{E4EE4908-41D8-43DA-9516-3BE3F72F00AE}" dt="2020-08-19T13:29:32.072" v="1927" actId="478"/>
          <ac:picMkLst>
            <pc:docMk/>
            <pc:sldMk cId="2562592918" sldId="1860"/>
            <ac:picMk id="4" creationId="{78B64DA0-86DB-4B6D-9EEB-197446496921}"/>
          </ac:picMkLst>
        </pc:picChg>
        <pc:picChg chg="add mod">
          <ac:chgData name="Heather Ryan" userId="1e6154c0-f289-42a3-9708-d7afb67adf06" providerId="ADAL" clId="{E4EE4908-41D8-43DA-9516-3BE3F72F00AE}" dt="2020-08-19T13:31:27.644" v="1936" actId="14100"/>
          <ac:picMkLst>
            <pc:docMk/>
            <pc:sldMk cId="2562592918" sldId="1860"/>
            <ac:picMk id="5" creationId="{EC560B07-8663-40EA-B984-C6CE600F2590}"/>
          </ac:picMkLst>
        </pc:picChg>
        <pc:picChg chg="mod">
          <ac:chgData name="Heather Ryan" userId="1e6154c0-f289-42a3-9708-d7afb67adf06" providerId="ADAL" clId="{E4EE4908-41D8-43DA-9516-3BE3F72F00AE}" dt="2020-08-19T13:16:20.444" v="1556" actId="1076"/>
          <ac:picMkLst>
            <pc:docMk/>
            <pc:sldMk cId="2562592918" sldId="1860"/>
            <ac:picMk id="362" creationId="{00000000-0000-0000-0000-000000000000}"/>
          </ac:picMkLst>
        </pc:picChg>
        <pc:picChg chg="mod">
          <ac:chgData name="Heather Ryan" userId="1e6154c0-f289-42a3-9708-d7afb67adf06" providerId="ADAL" clId="{E4EE4908-41D8-43DA-9516-3BE3F72F00AE}" dt="2020-08-19T13:16:39.677" v="1561" actId="1076"/>
          <ac:picMkLst>
            <pc:docMk/>
            <pc:sldMk cId="2562592918" sldId="1860"/>
            <ac:picMk id="365" creationId="{00000000-0000-0000-0000-000000000000}"/>
          </ac:picMkLst>
        </pc:picChg>
        <pc:picChg chg="mod">
          <ac:chgData name="Heather Ryan" userId="1e6154c0-f289-42a3-9708-d7afb67adf06" providerId="ADAL" clId="{E4EE4908-41D8-43DA-9516-3BE3F72F00AE}" dt="2020-08-19T13:16:55.237" v="1564" actId="1076"/>
          <ac:picMkLst>
            <pc:docMk/>
            <pc:sldMk cId="2562592918" sldId="1860"/>
            <ac:picMk id="366" creationId="{00000000-0000-0000-0000-000000000000}"/>
          </ac:picMkLst>
        </pc:picChg>
        <pc:picChg chg="mod">
          <ac:chgData name="Heather Ryan" userId="1e6154c0-f289-42a3-9708-d7afb67adf06" providerId="ADAL" clId="{E4EE4908-41D8-43DA-9516-3BE3F72F00AE}" dt="2020-08-19T13:16:44.846" v="1562" actId="1076"/>
          <ac:picMkLst>
            <pc:docMk/>
            <pc:sldMk cId="2562592918" sldId="1860"/>
            <ac:picMk id="367" creationId="{00000000-0000-0000-0000-000000000000}"/>
          </ac:picMkLst>
        </pc:picChg>
        <pc:picChg chg="del mod">
          <ac:chgData name="Heather Ryan" userId="1e6154c0-f289-42a3-9708-d7afb67adf06" providerId="ADAL" clId="{E4EE4908-41D8-43DA-9516-3BE3F72F00AE}" dt="2020-08-19T13:28:35.164" v="1917" actId="478"/>
          <ac:picMkLst>
            <pc:docMk/>
            <pc:sldMk cId="2562592918" sldId="1860"/>
            <ac:picMk id="368" creationId="{00000000-0000-0000-0000-000000000000}"/>
          </ac:picMkLst>
        </pc:picChg>
      </pc:sldChg>
      <pc:sldChg chg="modSp mod ord">
        <pc:chgData name="Heather Ryan" userId="1e6154c0-f289-42a3-9708-d7afb67adf06" providerId="ADAL" clId="{E4EE4908-41D8-43DA-9516-3BE3F72F00AE}" dt="2020-08-24T19:02:57.874" v="3825"/>
        <pc:sldMkLst>
          <pc:docMk/>
          <pc:sldMk cId="1915817887" sldId="1865"/>
        </pc:sldMkLst>
        <pc:spChg chg="mod">
          <ac:chgData name="Heather Ryan" userId="1e6154c0-f289-42a3-9708-d7afb67adf06" providerId="ADAL" clId="{E4EE4908-41D8-43DA-9516-3BE3F72F00AE}" dt="2020-08-19T12:43:16.449" v="655" actId="20577"/>
          <ac:spMkLst>
            <pc:docMk/>
            <pc:sldMk cId="1915817887" sldId="1865"/>
            <ac:spMk id="2" creationId="{4BE601B0-5D02-4E11-A9DD-CE6C26B79C96}"/>
          </ac:spMkLst>
        </pc:spChg>
      </pc:sldChg>
      <pc:sldChg chg="delSp modSp mod">
        <pc:chgData name="Heather Ryan" userId="1e6154c0-f289-42a3-9708-d7afb67adf06" providerId="ADAL" clId="{E4EE4908-41D8-43DA-9516-3BE3F72F00AE}" dt="2020-08-24T19:04:08.686" v="3833" actId="1076"/>
        <pc:sldMkLst>
          <pc:docMk/>
          <pc:sldMk cId="2808949182" sldId="1866"/>
        </pc:sldMkLst>
        <pc:spChg chg="del">
          <ac:chgData name="Heather Ryan" userId="1e6154c0-f289-42a3-9708-d7afb67adf06" providerId="ADAL" clId="{E4EE4908-41D8-43DA-9516-3BE3F72F00AE}" dt="2020-08-24T19:04:05.824" v="3832" actId="478"/>
          <ac:spMkLst>
            <pc:docMk/>
            <pc:sldMk cId="2808949182" sldId="1866"/>
            <ac:spMk id="5" creationId="{7CF69D4B-5994-427B-8383-E7435F139D7C}"/>
          </ac:spMkLst>
        </pc:spChg>
        <pc:picChg chg="mod">
          <ac:chgData name="Heather Ryan" userId="1e6154c0-f289-42a3-9708-d7afb67adf06" providerId="ADAL" clId="{E4EE4908-41D8-43DA-9516-3BE3F72F00AE}" dt="2020-08-24T19:04:08.686" v="3833" actId="1076"/>
          <ac:picMkLst>
            <pc:docMk/>
            <pc:sldMk cId="2808949182" sldId="1866"/>
            <ac:picMk id="11" creationId="{CE10B3C7-FDA8-4D4A-B425-838C037B2CD4}"/>
          </ac:picMkLst>
        </pc:picChg>
      </pc:sldChg>
      <pc:sldChg chg="modSp del mod ord">
        <pc:chgData name="Heather Ryan" userId="1e6154c0-f289-42a3-9708-d7afb67adf06" providerId="ADAL" clId="{E4EE4908-41D8-43DA-9516-3BE3F72F00AE}" dt="2020-08-24T15:36:45.499" v="3008" actId="6549"/>
        <pc:sldMkLst>
          <pc:docMk/>
          <pc:sldMk cId="3553341878" sldId="2080"/>
        </pc:sldMkLst>
        <pc:spChg chg="mod">
          <ac:chgData name="Heather Ryan" userId="1e6154c0-f289-42a3-9708-d7afb67adf06" providerId="ADAL" clId="{E4EE4908-41D8-43DA-9516-3BE3F72F00AE}" dt="2020-08-24T15:36:45.499" v="3008" actId="6549"/>
          <ac:spMkLst>
            <pc:docMk/>
            <pc:sldMk cId="3553341878" sldId="2080"/>
            <ac:spMk id="5" creationId="{74122C45-875C-4932-ACCA-9B46B7A24097}"/>
          </ac:spMkLst>
        </pc:spChg>
      </pc:sldChg>
      <pc:sldChg chg="modSp mod">
        <pc:chgData name="Heather Ryan" userId="1e6154c0-f289-42a3-9708-d7afb67adf06" providerId="ADAL" clId="{E4EE4908-41D8-43DA-9516-3BE3F72F00AE}" dt="2020-08-24T15:36:27.519" v="3007" actId="20577"/>
        <pc:sldMkLst>
          <pc:docMk/>
          <pc:sldMk cId="2043084796" sldId="2081"/>
        </pc:sldMkLst>
        <pc:spChg chg="mod">
          <ac:chgData name="Heather Ryan" userId="1e6154c0-f289-42a3-9708-d7afb67adf06" providerId="ADAL" clId="{E4EE4908-41D8-43DA-9516-3BE3F72F00AE}" dt="2020-08-24T15:36:27.519" v="3007" actId="20577"/>
          <ac:spMkLst>
            <pc:docMk/>
            <pc:sldMk cId="2043084796" sldId="2081"/>
            <ac:spMk id="3" creationId="{307007F6-AD6E-490C-A159-7C28A428EDDD}"/>
          </ac:spMkLst>
        </pc:spChg>
      </pc:sldChg>
      <pc:sldChg chg="del ord">
        <pc:chgData name="Heather Ryan" userId="1e6154c0-f289-42a3-9708-d7afb67adf06" providerId="ADAL" clId="{E4EE4908-41D8-43DA-9516-3BE3F72F00AE}" dt="2020-08-19T12:49:32.569" v="746" actId="47"/>
        <pc:sldMkLst>
          <pc:docMk/>
          <pc:sldMk cId="4145659568" sldId="2091"/>
        </pc:sldMkLst>
      </pc:sldChg>
      <pc:sldChg chg="modSp mod">
        <pc:chgData name="Heather Ryan" userId="1e6154c0-f289-42a3-9708-d7afb67adf06" providerId="ADAL" clId="{E4EE4908-41D8-43DA-9516-3BE3F72F00AE}" dt="2020-08-19T13:39:10.478" v="2088" actId="5793"/>
        <pc:sldMkLst>
          <pc:docMk/>
          <pc:sldMk cId="3500264044" sldId="2100"/>
        </pc:sldMkLst>
        <pc:spChg chg="mod">
          <ac:chgData name="Heather Ryan" userId="1e6154c0-f289-42a3-9708-d7afb67adf06" providerId="ADAL" clId="{E4EE4908-41D8-43DA-9516-3BE3F72F00AE}" dt="2020-08-19T13:39:10.478" v="2088" actId="5793"/>
          <ac:spMkLst>
            <pc:docMk/>
            <pc:sldMk cId="3500264044" sldId="2100"/>
            <ac:spMk id="4" creationId="{C52F46C0-AD27-4C7D-8B58-678E9C7FE605}"/>
          </ac:spMkLst>
        </pc:spChg>
        <pc:spChg chg="mod">
          <ac:chgData name="Heather Ryan" userId="1e6154c0-f289-42a3-9708-d7afb67adf06" providerId="ADAL" clId="{E4EE4908-41D8-43DA-9516-3BE3F72F00AE}" dt="2020-08-19T13:13:22.341" v="1536" actId="20577"/>
          <ac:spMkLst>
            <pc:docMk/>
            <pc:sldMk cId="3500264044" sldId="2100"/>
            <ac:spMk id="5" creationId="{DCAD58B4-2C81-488E-90A4-C9928999AA02}"/>
          </ac:spMkLst>
        </pc:spChg>
      </pc:sldChg>
      <pc:sldChg chg="addSp delSp modSp mod">
        <pc:chgData name="Heather Ryan" userId="1e6154c0-f289-42a3-9708-d7afb67adf06" providerId="ADAL" clId="{E4EE4908-41D8-43DA-9516-3BE3F72F00AE}" dt="2020-08-19T13:39:14.878" v="2092" actId="5793"/>
        <pc:sldMkLst>
          <pc:docMk/>
          <pc:sldMk cId="2201126422" sldId="2102"/>
        </pc:sldMkLst>
        <pc:spChg chg="mod">
          <ac:chgData name="Heather Ryan" userId="1e6154c0-f289-42a3-9708-d7afb67adf06" providerId="ADAL" clId="{E4EE4908-41D8-43DA-9516-3BE3F72F00AE}" dt="2020-08-19T13:39:14.878" v="2092" actId="5793"/>
          <ac:spMkLst>
            <pc:docMk/>
            <pc:sldMk cId="2201126422" sldId="2102"/>
            <ac:spMk id="4" creationId="{C52F46C0-AD27-4C7D-8B58-678E9C7FE605}"/>
          </ac:spMkLst>
        </pc:spChg>
        <pc:picChg chg="add del mod">
          <ac:chgData name="Heather Ryan" userId="1e6154c0-f289-42a3-9708-d7afb67adf06" providerId="ADAL" clId="{E4EE4908-41D8-43DA-9516-3BE3F72F00AE}" dt="2020-08-19T13:15:30.476" v="1554" actId="478"/>
          <ac:picMkLst>
            <pc:docMk/>
            <pc:sldMk cId="2201126422" sldId="2102"/>
            <ac:picMk id="2" creationId="{BF5AD40E-302E-4FF4-8A11-7B8C91398CA9}"/>
          </ac:picMkLst>
        </pc:picChg>
      </pc:sldChg>
      <pc:sldChg chg="del ord">
        <pc:chgData name="Heather Ryan" userId="1e6154c0-f289-42a3-9708-d7afb67adf06" providerId="ADAL" clId="{E4EE4908-41D8-43DA-9516-3BE3F72F00AE}" dt="2020-08-19T13:14:07.343" v="1538" actId="47"/>
        <pc:sldMkLst>
          <pc:docMk/>
          <pc:sldMk cId="2588623076" sldId="2192"/>
        </pc:sldMkLst>
      </pc:sldChg>
      <pc:sldChg chg="modSp mod">
        <pc:chgData name="Heather Ryan" userId="1e6154c0-f289-42a3-9708-d7afb67adf06" providerId="ADAL" clId="{E4EE4908-41D8-43DA-9516-3BE3F72F00AE}" dt="2020-08-24T15:35:42.147" v="3006" actId="1076"/>
        <pc:sldMkLst>
          <pc:docMk/>
          <pc:sldMk cId="1095035899" sldId="2439"/>
        </pc:sldMkLst>
        <pc:spChg chg="mod">
          <ac:chgData name="Heather Ryan" userId="1e6154c0-f289-42a3-9708-d7afb67adf06" providerId="ADAL" clId="{E4EE4908-41D8-43DA-9516-3BE3F72F00AE}" dt="2020-08-24T15:35:08.435" v="2999" actId="1076"/>
          <ac:spMkLst>
            <pc:docMk/>
            <pc:sldMk cId="1095035899" sldId="2439"/>
            <ac:spMk id="6" creationId="{1C17BD55-E895-4E9B-B6E5-D56C7AE5B180}"/>
          </ac:spMkLst>
        </pc:spChg>
        <pc:spChg chg="mod">
          <ac:chgData name="Heather Ryan" userId="1e6154c0-f289-42a3-9708-d7afb67adf06" providerId="ADAL" clId="{E4EE4908-41D8-43DA-9516-3BE3F72F00AE}" dt="2020-08-24T15:35:42.147" v="3006" actId="1076"/>
          <ac:spMkLst>
            <pc:docMk/>
            <pc:sldMk cId="1095035899" sldId="2439"/>
            <ac:spMk id="7" creationId="{06BD689E-B0B0-40A2-B413-A940ACB4D9AF}"/>
          </ac:spMkLst>
        </pc:spChg>
      </pc:sldChg>
      <pc:sldChg chg="del ord">
        <pc:chgData name="Heather Ryan" userId="1e6154c0-f289-42a3-9708-d7afb67adf06" providerId="ADAL" clId="{E4EE4908-41D8-43DA-9516-3BE3F72F00AE}" dt="2020-08-19T12:49:32.569" v="746" actId="47"/>
        <pc:sldMkLst>
          <pc:docMk/>
          <pc:sldMk cId="674612956" sldId="2446"/>
        </pc:sldMkLst>
      </pc:sldChg>
      <pc:sldChg chg="del ord">
        <pc:chgData name="Heather Ryan" userId="1e6154c0-f289-42a3-9708-d7afb67adf06" providerId="ADAL" clId="{E4EE4908-41D8-43DA-9516-3BE3F72F00AE}" dt="2020-08-19T12:49:32.569" v="746" actId="47"/>
        <pc:sldMkLst>
          <pc:docMk/>
          <pc:sldMk cId="4245582435" sldId="2447"/>
        </pc:sldMkLst>
      </pc:sldChg>
      <pc:sldChg chg="del">
        <pc:chgData name="Heather Ryan" userId="1e6154c0-f289-42a3-9708-d7afb67adf06" providerId="ADAL" clId="{E4EE4908-41D8-43DA-9516-3BE3F72F00AE}" dt="2020-08-19T12:33:46.385" v="220" actId="47"/>
        <pc:sldMkLst>
          <pc:docMk/>
          <pc:sldMk cId="3011744017" sldId="2448"/>
        </pc:sldMkLst>
      </pc:sldChg>
      <pc:sldChg chg="modSp del mod ord">
        <pc:chgData name="Heather Ryan" userId="1e6154c0-f289-42a3-9708-d7afb67adf06" providerId="ADAL" clId="{E4EE4908-41D8-43DA-9516-3BE3F72F00AE}" dt="2020-08-19T13:12:08.940" v="1500" actId="47"/>
        <pc:sldMkLst>
          <pc:docMk/>
          <pc:sldMk cId="2774230513" sldId="2449"/>
        </pc:sldMkLst>
        <pc:spChg chg="mod">
          <ac:chgData name="Heather Ryan" userId="1e6154c0-f289-42a3-9708-d7afb67adf06" providerId="ADAL" clId="{E4EE4908-41D8-43DA-9516-3BE3F72F00AE}" dt="2020-08-19T12:37:55.587" v="612" actId="12"/>
          <ac:spMkLst>
            <pc:docMk/>
            <pc:sldMk cId="2774230513" sldId="2449"/>
            <ac:spMk id="3" creationId="{307007F6-AD6E-490C-A159-7C28A428EDDD}"/>
          </ac:spMkLst>
        </pc:spChg>
      </pc:sldChg>
      <pc:sldChg chg="del">
        <pc:chgData name="Heather Ryan" userId="1e6154c0-f289-42a3-9708-d7afb67adf06" providerId="ADAL" clId="{E4EE4908-41D8-43DA-9516-3BE3F72F00AE}" dt="2020-08-19T12:34:03.409" v="221" actId="47"/>
        <pc:sldMkLst>
          <pc:docMk/>
          <pc:sldMk cId="0" sldId="2450"/>
        </pc:sldMkLst>
      </pc:sldChg>
      <pc:sldChg chg="del">
        <pc:chgData name="Heather Ryan" userId="1e6154c0-f289-42a3-9708-d7afb67adf06" providerId="ADAL" clId="{E4EE4908-41D8-43DA-9516-3BE3F72F00AE}" dt="2020-08-19T12:34:03.409" v="221" actId="47"/>
        <pc:sldMkLst>
          <pc:docMk/>
          <pc:sldMk cId="1268345713" sldId="2452"/>
        </pc:sldMkLst>
      </pc:sldChg>
      <pc:sldChg chg="add ord">
        <pc:chgData name="Heather Ryan" userId="1e6154c0-f289-42a3-9708-d7afb67adf06" providerId="ADAL" clId="{E4EE4908-41D8-43DA-9516-3BE3F72F00AE}" dt="2020-08-19T13:38:19.691" v="2083"/>
        <pc:sldMkLst>
          <pc:docMk/>
          <pc:sldMk cId="2237272047" sldId="2452"/>
        </pc:sldMkLst>
      </pc:sldChg>
      <pc:sldChg chg="addSp delSp modSp add del">
        <pc:chgData name="Heather Ryan" userId="1e6154c0-f289-42a3-9708-d7afb67adf06" providerId="ADAL" clId="{E4EE4908-41D8-43DA-9516-3BE3F72F00AE}" dt="2020-08-19T13:03:13.945" v="1020" actId="47"/>
        <pc:sldMkLst>
          <pc:docMk/>
          <pc:sldMk cId="3013871110" sldId="2453"/>
        </pc:sldMkLst>
        <pc:picChg chg="mod">
          <ac:chgData name="Heather Ryan" userId="1e6154c0-f289-42a3-9708-d7afb67adf06" providerId="ADAL" clId="{E4EE4908-41D8-43DA-9516-3BE3F72F00AE}" dt="2020-08-19T12:58:48.245" v="942" actId="14100"/>
          <ac:picMkLst>
            <pc:docMk/>
            <pc:sldMk cId="3013871110" sldId="2453"/>
            <ac:picMk id="4" creationId="{6E8E36A6-A740-4F7A-BB06-320055C858C7}"/>
          </ac:picMkLst>
        </pc:picChg>
        <pc:picChg chg="add del mod">
          <ac:chgData name="Heather Ryan" userId="1e6154c0-f289-42a3-9708-d7afb67adf06" providerId="ADAL" clId="{E4EE4908-41D8-43DA-9516-3BE3F72F00AE}" dt="2020-08-19T12:58:48.814" v="943"/>
          <ac:picMkLst>
            <pc:docMk/>
            <pc:sldMk cId="3013871110" sldId="2453"/>
            <ac:picMk id="1026" creationId="{29EF5C71-B755-4E19-B63B-49DBCE9300EF}"/>
          </ac:picMkLst>
        </pc:picChg>
        <pc:picChg chg="add del">
          <ac:chgData name="Heather Ryan" userId="1e6154c0-f289-42a3-9708-d7afb67adf06" providerId="ADAL" clId="{E4EE4908-41D8-43DA-9516-3BE3F72F00AE}" dt="2020-08-19T12:59:13.526" v="945" actId="478"/>
          <ac:picMkLst>
            <pc:docMk/>
            <pc:sldMk cId="3013871110" sldId="2453"/>
            <ac:picMk id="1028" creationId="{328405A8-ED0E-4A80-9D69-2E327C68E5BF}"/>
          </ac:picMkLst>
        </pc:picChg>
      </pc:sldChg>
      <pc:sldChg chg="del">
        <pc:chgData name="Heather Ryan" userId="1e6154c0-f289-42a3-9708-d7afb67adf06" providerId="ADAL" clId="{E4EE4908-41D8-43DA-9516-3BE3F72F00AE}" dt="2020-08-19T12:34:03.409" v="221" actId="47"/>
        <pc:sldMkLst>
          <pc:docMk/>
          <pc:sldMk cId="382469919" sldId="2454"/>
        </pc:sldMkLst>
      </pc:sldChg>
      <pc:sldChg chg="modSp add del mod">
        <pc:chgData name="Heather Ryan" userId="1e6154c0-f289-42a3-9708-d7afb67adf06" providerId="ADAL" clId="{E4EE4908-41D8-43DA-9516-3BE3F72F00AE}" dt="2020-08-19T13:07:52.149" v="1321" actId="47"/>
        <pc:sldMkLst>
          <pc:docMk/>
          <pc:sldMk cId="844324030" sldId="2454"/>
        </pc:sldMkLst>
        <pc:spChg chg="mod">
          <ac:chgData name="Heather Ryan" userId="1e6154c0-f289-42a3-9708-d7afb67adf06" providerId="ADAL" clId="{E4EE4908-41D8-43DA-9516-3BE3F72F00AE}" dt="2020-08-19T13:04:04.436" v="1149" actId="313"/>
          <ac:spMkLst>
            <pc:docMk/>
            <pc:sldMk cId="844324030" sldId="2454"/>
            <ac:spMk id="3" creationId="{BDB2475B-D480-4B6B-AA01-99FB2D27AB17}"/>
          </ac:spMkLst>
        </pc:spChg>
      </pc:sldChg>
      <pc:sldChg chg="del">
        <pc:chgData name="Heather Ryan" userId="1e6154c0-f289-42a3-9708-d7afb67adf06" providerId="ADAL" clId="{E4EE4908-41D8-43DA-9516-3BE3F72F00AE}" dt="2020-08-19T12:34:03.409" v="221" actId="47"/>
        <pc:sldMkLst>
          <pc:docMk/>
          <pc:sldMk cId="2386067884" sldId="2455"/>
        </pc:sldMkLst>
      </pc:sldChg>
      <pc:sldChg chg="addSp modSp add mod ord">
        <pc:chgData name="Heather Ryan" userId="1e6154c0-f289-42a3-9708-d7afb67adf06" providerId="ADAL" clId="{E4EE4908-41D8-43DA-9516-3BE3F72F00AE}" dt="2020-08-19T13:32:46.365" v="1943"/>
        <pc:sldMkLst>
          <pc:docMk/>
          <pc:sldMk cId="3414589224" sldId="2455"/>
        </pc:sldMkLst>
        <pc:spChg chg="add mod">
          <ac:chgData name="Heather Ryan" userId="1e6154c0-f289-42a3-9708-d7afb67adf06" providerId="ADAL" clId="{E4EE4908-41D8-43DA-9516-3BE3F72F00AE}" dt="2020-08-19T13:09:50.492" v="1495" actId="20577"/>
          <ac:spMkLst>
            <pc:docMk/>
            <pc:sldMk cId="3414589224" sldId="2455"/>
            <ac:spMk id="4" creationId="{64CD52AD-5BFA-4F0A-B1CB-66C90F4BB97B}"/>
          </ac:spMkLst>
        </pc:spChg>
      </pc:sldChg>
      <pc:sldChg chg="del">
        <pc:chgData name="Heather Ryan" userId="1e6154c0-f289-42a3-9708-d7afb67adf06" providerId="ADAL" clId="{E4EE4908-41D8-43DA-9516-3BE3F72F00AE}" dt="2020-08-19T12:57:36.893" v="938" actId="47"/>
        <pc:sldMkLst>
          <pc:docMk/>
          <pc:sldMk cId="3931993591" sldId="2456"/>
        </pc:sldMkLst>
      </pc:sldChg>
      <pc:sldChg chg="addSp delSp modSp new mod ord modAnim">
        <pc:chgData name="Heather Ryan" userId="1e6154c0-f289-42a3-9708-d7afb67adf06" providerId="ADAL" clId="{E4EE4908-41D8-43DA-9516-3BE3F72F00AE}" dt="2020-08-19T13:32:45.006" v="1941"/>
        <pc:sldMkLst>
          <pc:docMk/>
          <pc:sldMk cId="4279786040" sldId="2457"/>
        </pc:sldMkLst>
        <pc:spChg chg="mod">
          <ac:chgData name="Heather Ryan" userId="1e6154c0-f289-42a3-9708-d7afb67adf06" providerId="ADAL" clId="{E4EE4908-41D8-43DA-9516-3BE3F72F00AE}" dt="2020-08-19T12:46:01.129" v="722" actId="14100"/>
          <ac:spMkLst>
            <pc:docMk/>
            <pc:sldMk cId="4279786040" sldId="2457"/>
            <ac:spMk id="2" creationId="{287C8D4C-1102-4C01-94EE-83DA9E2ACE24}"/>
          </ac:spMkLst>
        </pc:spChg>
        <pc:spChg chg="del">
          <ac:chgData name="Heather Ryan" userId="1e6154c0-f289-42a3-9708-d7afb67adf06" providerId="ADAL" clId="{E4EE4908-41D8-43DA-9516-3BE3F72F00AE}" dt="2020-08-19T12:45:25.696" v="671" actId="478"/>
          <ac:spMkLst>
            <pc:docMk/>
            <pc:sldMk cId="4279786040" sldId="2457"/>
            <ac:spMk id="3" creationId="{C000A761-AD68-446D-B3F2-AA5646C9944C}"/>
          </ac:spMkLst>
        </pc:spChg>
        <pc:picChg chg="add mod">
          <ac:chgData name="Heather Ryan" userId="1e6154c0-f289-42a3-9708-d7afb67adf06" providerId="ADAL" clId="{E4EE4908-41D8-43DA-9516-3BE3F72F00AE}" dt="2020-08-19T12:46:12.625" v="725" actId="1076"/>
          <ac:picMkLst>
            <pc:docMk/>
            <pc:sldMk cId="4279786040" sldId="2457"/>
            <ac:picMk id="4" creationId="{2BFB3E0B-D20C-4CFD-9D2E-FF1BF9273D5E}"/>
          </ac:picMkLst>
        </pc:picChg>
      </pc:sldChg>
      <pc:sldChg chg="addSp modSp new mod">
        <pc:chgData name="Heather Ryan" userId="1e6154c0-f289-42a3-9708-d7afb67adf06" providerId="ADAL" clId="{E4EE4908-41D8-43DA-9516-3BE3F72F00AE}" dt="2020-08-19T12:53:42.607" v="851" actId="6549"/>
        <pc:sldMkLst>
          <pc:docMk/>
          <pc:sldMk cId="830063145" sldId="2458"/>
        </pc:sldMkLst>
        <pc:spChg chg="mod">
          <ac:chgData name="Heather Ryan" userId="1e6154c0-f289-42a3-9708-d7afb67adf06" providerId="ADAL" clId="{E4EE4908-41D8-43DA-9516-3BE3F72F00AE}" dt="2020-08-19T12:52:53.331" v="845" actId="20577"/>
          <ac:spMkLst>
            <pc:docMk/>
            <pc:sldMk cId="830063145" sldId="2458"/>
            <ac:spMk id="2" creationId="{370F12BE-9C01-4BEE-818F-16D54DE30699}"/>
          </ac:spMkLst>
        </pc:spChg>
        <pc:spChg chg="mod">
          <ac:chgData name="Heather Ryan" userId="1e6154c0-f289-42a3-9708-d7afb67adf06" providerId="ADAL" clId="{E4EE4908-41D8-43DA-9516-3BE3F72F00AE}" dt="2020-08-19T12:53:42.607" v="851" actId="6549"/>
          <ac:spMkLst>
            <pc:docMk/>
            <pc:sldMk cId="830063145" sldId="2458"/>
            <ac:spMk id="3" creationId="{5F23E204-2A2B-40DF-89C4-F2179C8C331F}"/>
          </ac:spMkLst>
        </pc:spChg>
        <pc:picChg chg="add">
          <ac:chgData name="Heather Ryan" userId="1e6154c0-f289-42a3-9708-d7afb67adf06" providerId="ADAL" clId="{E4EE4908-41D8-43DA-9516-3BE3F72F00AE}" dt="2020-08-19T12:53:10.893" v="847"/>
          <ac:picMkLst>
            <pc:docMk/>
            <pc:sldMk cId="830063145" sldId="2458"/>
            <ac:picMk id="4" creationId="{9E7E4A79-96A3-4768-84F0-6E4EE1F7CCFC}"/>
          </ac:picMkLst>
        </pc:picChg>
      </pc:sldChg>
      <pc:sldChg chg="new del">
        <pc:chgData name="Heather Ryan" userId="1e6154c0-f289-42a3-9708-d7afb67adf06" providerId="ADAL" clId="{E4EE4908-41D8-43DA-9516-3BE3F72F00AE}" dt="2020-08-19T12:54:18.273" v="853" actId="47"/>
        <pc:sldMkLst>
          <pc:docMk/>
          <pc:sldMk cId="2202596179" sldId="2459"/>
        </pc:sldMkLst>
      </pc:sldChg>
      <pc:sldChg chg="modSp new del mod">
        <pc:chgData name="Heather Ryan" userId="1e6154c0-f289-42a3-9708-d7afb67adf06" providerId="ADAL" clId="{E4EE4908-41D8-43DA-9516-3BE3F72F00AE}" dt="2020-08-19T13:37:23.134" v="2076" actId="47"/>
        <pc:sldMkLst>
          <pc:docMk/>
          <pc:sldMk cId="2790163306" sldId="2459"/>
        </pc:sldMkLst>
        <pc:spChg chg="mod">
          <ac:chgData name="Heather Ryan" userId="1e6154c0-f289-42a3-9708-d7afb67adf06" providerId="ADAL" clId="{E4EE4908-41D8-43DA-9516-3BE3F72F00AE}" dt="2020-08-19T12:57:28.047" v="937" actId="14100"/>
          <ac:spMkLst>
            <pc:docMk/>
            <pc:sldMk cId="2790163306" sldId="2459"/>
            <ac:spMk id="2" creationId="{E699497A-8CA5-4532-9E99-204BF741AAC7}"/>
          </ac:spMkLst>
        </pc:spChg>
        <pc:spChg chg="mod">
          <ac:chgData name="Heather Ryan" userId="1e6154c0-f289-42a3-9708-d7afb67adf06" providerId="ADAL" clId="{E4EE4908-41D8-43DA-9516-3BE3F72F00AE}" dt="2020-08-19T12:56:07.455" v="929" actId="14100"/>
          <ac:spMkLst>
            <pc:docMk/>
            <pc:sldMk cId="2790163306" sldId="2459"/>
            <ac:spMk id="3" creationId="{F9351DC4-D404-4D2D-9A9C-7F937655DB18}"/>
          </ac:spMkLst>
        </pc:spChg>
        <pc:spChg chg="mod">
          <ac:chgData name="Heather Ryan" userId="1e6154c0-f289-42a3-9708-d7afb67adf06" providerId="ADAL" clId="{E4EE4908-41D8-43DA-9516-3BE3F72F00AE}" dt="2020-08-19T12:57:07.816" v="935" actId="14100"/>
          <ac:spMkLst>
            <pc:docMk/>
            <pc:sldMk cId="2790163306" sldId="2459"/>
            <ac:spMk id="4" creationId="{C872951D-C706-4A2F-AA13-D4A73360F47B}"/>
          </ac:spMkLst>
        </pc:spChg>
        <pc:spChg chg="mod">
          <ac:chgData name="Heather Ryan" userId="1e6154c0-f289-42a3-9708-d7afb67adf06" providerId="ADAL" clId="{E4EE4908-41D8-43DA-9516-3BE3F72F00AE}" dt="2020-08-19T12:56:24.520" v="931" actId="14100"/>
          <ac:spMkLst>
            <pc:docMk/>
            <pc:sldMk cId="2790163306" sldId="2459"/>
            <ac:spMk id="5" creationId="{5198E989-FAF6-4B43-BC10-665AC3C607F9}"/>
          </ac:spMkLst>
        </pc:spChg>
        <pc:spChg chg="mod">
          <ac:chgData name="Heather Ryan" userId="1e6154c0-f289-42a3-9708-d7afb67adf06" providerId="ADAL" clId="{E4EE4908-41D8-43DA-9516-3BE3F72F00AE}" dt="2020-08-19T12:56:46.848" v="933" actId="14100"/>
          <ac:spMkLst>
            <pc:docMk/>
            <pc:sldMk cId="2790163306" sldId="2459"/>
            <ac:spMk id="6" creationId="{65F715A6-7CE1-4270-BCF4-FC5C37114A90}"/>
          </ac:spMkLst>
        </pc:spChg>
        <pc:spChg chg="mod">
          <ac:chgData name="Heather Ryan" userId="1e6154c0-f289-42a3-9708-d7afb67adf06" providerId="ADAL" clId="{E4EE4908-41D8-43DA-9516-3BE3F72F00AE}" dt="2020-08-19T12:55:40.119" v="926" actId="14100"/>
          <ac:spMkLst>
            <pc:docMk/>
            <pc:sldMk cId="2790163306" sldId="2459"/>
            <ac:spMk id="7" creationId="{B31BE6B4-873D-4335-A405-8C6D9A9E87DD}"/>
          </ac:spMkLst>
        </pc:spChg>
      </pc:sldChg>
      <pc:sldChg chg="addSp delSp modSp new mod">
        <pc:chgData name="Heather Ryan" userId="1e6154c0-f289-42a3-9708-d7afb67adf06" providerId="ADAL" clId="{E4EE4908-41D8-43DA-9516-3BE3F72F00AE}" dt="2020-08-19T13:03:06.931" v="1019" actId="1076"/>
        <pc:sldMkLst>
          <pc:docMk/>
          <pc:sldMk cId="3828339321" sldId="2460"/>
        </pc:sldMkLst>
        <pc:spChg chg="add mod">
          <ac:chgData name="Heather Ryan" userId="1e6154c0-f289-42a3-9708-d7afb67adf06" providerId="ADAL" clId="{E4EE4908-41D8-43DA-9516-3BE3F72F00AE}" dt="2020-08-19T13:00:56.775" v="977" actId="14100"/>
          <ac:spMkLst>
            <pc:docMk/>
            <pc:sldMk cId="3828339321" sldId="2460"/>
            <ac:spMk id="3" creationId="{290F07A9-213C-494D-B915-2D5AABD9E0C4}"/>
          </ac:spMkLst>
        </pc:spChg>
        <pc:spChg chg="add mod">
          <ac:chgData name="Heather Ryan" userId="1e6154c0-f289-42a3-9708-d7afb67adf06" providerId="ADAL" clId="{E4EE4908-41D8-43DA-9516-3BE3F72F00AE}" dt="2020-08-19T13:03:06.931" v="1019" actId="1076"/>
          <ac:spMkLst>
            <pc:docMk/>
            <pc:sldMk cId="3828339321" sldId="2460"/>
            <ac:spMk id="5" creationId="{AD61CFDA-4F52-4F5D-B7FA-CAB7DFBBEDF0}"/>
          </ac:spMkLst>
        </pc:spChg>
        <pc:picChg chg="add del mod">
          <ac:chgData name="Heather Ryan" userId="1e6154c0-f289-42a3-9708-d7afb67adf06" providerId="ADAL" clId="{E4EE4908-41D8-43DA-9516-3BE3F72F00AE}" dt="2020-08-19T13:01:53.619" v="978" actId="478"/>
          <ac:picMkLst>
            <pc:docMk/>
            <pc:sldMk cId="3828339321" sldId="2460"/>
            <ac:picMk id="2" creationId="{8426D38F-63A2-431C-99BE-ABF973FD44B8}"/>
          </ac:picMkLst>
        </pc:picChg>
        <pc:picChg chg="add mod">
          <ac:chgData name="Heather Ryan" userId="1e6154c0-f289-42a3-9708-d7afb67adf06" providerId="ADAL" clId="{E4EE4908-41D8-43DA-9516-3BE3F72F00AE}" dt="2020-08-19T13:02:06.435" v="983" actId="1076"/>
          <ac:picMkLst>
            <pc:docMk/>
            <pc:sldMk cId="3828339321" sldId="2460"/>
            <ac:picMk id="4" creationId="{A6C78FA8-91C9-4AA2-9DD1-1F2EEACC1A35}"/>
          </ac:picMkLst>
        </pc:picChg>
      </pc:sldChg>
      <pc:sldChg chg="addSp delSp modSp new mod">
        <pc:chgData name="Heather Ryan" userId="1e6154c0-f289-42a3-9708-d7afb67adf06" providerId="ADAL" clId="{E4EE4908-41D8-43DA-9516-3BE3F72F00AE}" dt="2020-08-19T13:07:46.120" v="1320" actId="113"/>
        <pc:sldMkLst>
          <pc:docMk/>
          <pc:sldMk cId="713472685" sldId="2461"/>
        </pc:sldMkLst>
        <pc:spChg chg="add mod">
          <ac:chgData name="Heather Ryan" userId="1e6154c0-f289-42a3-9708-d7afb67adf06" providerId="ADAL" clId="{E4EE4908-41D8-43DA-9516-3BE3F72F00AE}" dt="2020-08-19T13:07:46.120" v="1320" actId="113"/>
          <ac:spMkLst>
            <pc:docMk/>
            <pc:sldMk cId="713472685" sldId="2461"/>
            <ac:spMk id="2" creationId="{78174E59-C9AC-407D-B973-5C81076B85DA}"/>
          </ac:spMkLst>
        </pc:spChg>
        <pc:spChg chg="add del">
          <ac:chgData name="Heather Ryan" userId="1e6154c0-f289-42a3-9708-d7afb67adf06" providerId="ADAL" clId="{E4EE4908-41D8-43DA-9516-3BE3F72F00AE}" dt="2020-08-19T13:04:49.567" v="1160"/>
          <ac:spMkLst>
            <pc:docMk/>
            <pc:sldMk cId="713472685" sldId="2461"/>
            <ac:spMk id="3" creationId="{DD697C69-47F4-41A3-AA4F-A738C4C11B5E}"/>
          </ac:spMkLst>
        </pc:spChg>
        <pc:spChg chg="add mod">
          <ac:chgData name="Heather Ryan" userId="1e6154c0-f289-42a3-9708-d7afb67adf06" providerId="ADAL" clId="{E4EE4908-41D8-43DA-9516-3BE3F72F00AE}" dt="2020-08-19T13:06:30.019" v="1173" actId="1076"/>
          <ac:spMkLst>
            <pc:docMk/>
            <pc:sldMk cId="713472685" sldId="2461"/>
            <ac:spMk id="5" creationId="{E69E4446-E907-4BF8-88DB-F89A63D933CA}"/>
          </ac:spMkLst>
        </pc:spChg>
        <pc:picChg chg="add mod">
          <ac:chgData name="Heather Ryan" userId="1e6154c0-f289-42a3-9708-d7afb67adf06" providerId="ADAL" clId="{E4EE4908-41D8-43DA-9516-3BE3F72F00AE}" dt="2020-08-19T13:06:25.788" v="1172" actId="14100"/>
          <ac:picMkLst>
            <pc:docMk/>
            <pc:sldMk cId="713472685" sldId="2461"/>
            <ac:picMk id="4" creationId="{A7B43D8F-3200-46DF-8661-0C282CDE9BD3}"/>
          </ac:picMkLst>
        </pc:picChg>
      </pc:sldChg>
      <pc:sldChg chg="addSp delSp modSp new mod setBg">
        <pc:chgData name="Heather Ryan" userId="1e6154c0-f289-42a3-9708-d7afb67adf06" providerId="ADAL" clId="{E4EE4908-41D8-43DA-9516-3BE3F72F00AE}" dt="2020-08-24T19:08:54.017" v="3855" actId="1076"/>
        <pc:sldMkLst>
          <pc:docMk/>
          <pc:sldMk cId="1326998331" sldId="2462"/>
        </pc:sldMkLst>
        <pc:spChg chg="mod">
          <ac:chgData name="Heather Ryan" userId="1e6154c0-f289-42a3-9708-d7afb67adf06" providerId="ADAL" clId="{E4EE4908-41D8-43DA-9516-3BE3F72F00AE}" dt="2020-08-24T14:21:08.908" v="2344" actId="20577"/>
          <ac:spMkLst>
            <pc:docMk/>
            <pc:sldMk cId="1326998331" sldId="2462"/>
            <ac:spMk id="2" creationId="{42404DFD-5FCF-4D0F-A6DA-A92B42A267A9}"/>
          </ac:spMkLst>
        </pc:spChg>
        <pc:spChg chg="del mod">
          <ac:chgData name="Heather Ryan" userId="1e6154c0-f289-42a3-9708-d7afb67adf06" providerId="ADAL" clId="{E4EE4908-41D8-43DA-9516-3BE3F72F00AE}" dt="2020-08-24T14:22:00.973" v="2348" actId="478"/>
          <ac:spMkLst>
            <pc:docMk/>
            <pc:sldMk cId="1326998331" sldId="2462"/>
            <ac:spMk id="3" creationId="{FFD17045-E3E7-4E1D-A78B-F181664C4CB9}"/>
          </ac:spMkLst>
        </pc:spChg>
        <pc:spChg chg="add del mod">
          <ac:chgData name="Heather Ryan" userId="1e6154c0-f289-42a3-9708-d7afb67adf06" providerId="ADAL" clId="{E4EE4908-41D8-43DA-9516-3BE3F72F00AE}" dt="2020-08-24T14:24:21.317" v="2468" actId="11529"/>
          <ac:spMkLst>
            <pc:docMk/>
            <pc:sldMk cId="1326998331" sldId="2462"/>
            <ac:spMk id="5" creationId="{8E70FC37-8389-4001-8F50-80BD131A8C92}"/>
          </ac:spMkLst>
        </pc:spChg>
        <pc:spChg chg="add mod">
          <ac:chgData name="Heather Ryan" userId="1e6154c0-f289-42a3-9708-d7afb67adf06" providerId="ADAL" clId="{E4EE4908-41D8-43DA-9516-3BE3F72F00AE}" dt="2020-08-24T14:51:29.072" v="2954" actId="208"/>
          <ac:spMkLst>
            <pc:docMk/>
            <pc:sldMk cId="1326998331" sldId="2462"/>
            <ac:spMk id="6" creationId="{86C9843C-6469-4701-9827-35B6F07FC0E9}"/>
          </ac:spMkLst>
        </pc:spChg>
        <pc:spChg chg="add mod">
          <ac:chgData name="Heather Ryan" userId="1e6154c0-f289-42a3-9708-d7afb67adf06" providerId="ADAL" clId="{E4EE4908-41D8-43DA-9516-3BE3F72F00AE}" dt="2020-08-24T14:38:50.068" v="2600" actId="14100"/>
          <ac:spMkLst>
            <pc:docMk/>
            <pc:sldMk cId="1326998331" sldId="2462"/>
            <ac:spMk id="7" creationId="{D73EB416-853F-4CBE-89A6-FCA064BA2812}"/>
          </ac:spMkLst>
        </pc:spChg>
        <pc:spChg chg="add mod">
          <ac:chgData name="Heather Ryan" userId="1e6154c0-f289-42a3-9708-d7afb67adf06" providerId="ADAL" clId="{E4EE4908-41D8-43DA-9516-3BE3F72F00AE}" dt="2020-08-24T14:39:03.445" v="2602" actId="1076"/>
          <ac:spMkLst>
            <pc:docMk/>
            <pc:sldMk cId="1326998331" sldId="2462"/>
            <ac:spMk id="8" creationId="{64C9F788-D4A9-42AE-9F2F-987EEF75BDC2}"/>
          </ac:spMkLst>
        </pc:spChg>
        <pc:spChg chg="add mod">
          <ac:chgData name="Heather Ryan" userId="1e6154c0-f289-42a3-9708-d7afb67adf06" providerId="ADAL" clId="{E4EE4908-41D8-43DA-9516-3BE3F72F00AE}" dt="2020-08-24T14:51:28.649" v="2953" actId="208"/>
          <ac:spMkLst>
            <pc:docMk/>
            <pc:sldMk cId="1326998331" sldId="2462"/>
            <ac:spMk id="10" creationId="{DC71A678-98F0-4250-B779-820E8DEA60AD}"/>
          </ac:spMkLst>
        </pc:spChg>
        <pc:spChg chg="add mod">
          <ac:chgData name="Heather Ryan" userId="1e6154c0-f289-42a3-9708-d7afb67adf06" providerId="ADAL" clId="{E4EE4908-41D8-43DA-9516-3BE3F72F00AE}" dt="2020-08-24T14:38:24.899" v="2598" actId="14100"/>
          <ac:spMkLst>
            <pc:docMk/>
            <pc:sldMk cId="1326998331" sldId="2462"/>
            <ac:spMk id="12" creationId="{BDA5D127-5553-41A8-A7EB-4307E9323AA1}"/>
          </ac:spMkLst>
        </pc:spChg>
        <pc:spChg chg="add mod">
          <ac:chgData name="Heather Ryan" userId="1e6154c0-f289-42a3-9708-d7afb67adf06" providerId="ADAL" clId="{E4EE4908-41D8-43DA-9516-3BE3F72F00AE}" dt="2020-08-24T14:36:53.595" v="2582" actId="1076"/>
          <ac:spMkLst>
            <pc:docMk/>
            <pc:sldMk cId="1326998331" sldId="2462"/>
            <ac:spMk id="13" creationId="{B1A38959-DBC9-4E05-A73F-04D2FE1198D7}"/>
          </ac:spMkLst>
        </pc:spChg>
        <pc:spChg chg="add mod">
          <ac:chgData name="Heather Ryan" userId="1e6154c0-f289-42a3-9708-d7afb67adf06" providerId="ADAL" clId="{E4EE4908-41D8-43DA-9516-3BE3F72F00AE}" dt="2020-08-24T14:39:20.598" v="2603" actId="1076"/>
          <ac:spMkLst>
            <pc:docMk/>
            <pc:sldMk cId="1326998331" sldId="2462"/>
            <ac:spMk id="14" creationId="{1F113C73-3CF7-4D5B-8563-7A2E920698A1}"/>
          </ac:spMkLst>
        </pc:spChg>
        <pc:spChg chg="add mod">
          <ac:chgData name="Heather Ryan" userId="1e6154c0-f289-42a3-9708-d7afb67adf06" providerId="ADAL" clId="{E4EE4908-41D8-43DA-9516-3BE3F72F00AE}" dt="2020-08-24T14:39:28.110" v="2604" actId="1076"/>
          <ac:spMkLst>
            <pc:docMk/>
            <pc:sldMk cId="1326998331" sldId="2462"/>
            <ac:spMk id="15" creationId="{212C9BF1-F174-45FC-BCF3-8F52E170D494}"/>
          </ac:spMkLst>
        </pc:spChg>
        <pc:spChg chg="add mod">
          <ac:chgData name="Heather Ryan" userId="1e6154c0-f289-42a3-9708-d7afb67adf06" providerId="ADAL" clId="{E4EE4908-41D8-43DA-9516-3BE3F72F00AE}" dt="2020-08-24T14:39:33.238" v="2605" actId="1076"/>
          <ac:spMkLst>
            <pc:docMk/>
            <pc:sldMk cId="1326998331" sldId="2462"/>
            <ac:spMk id="16" creationId="{C5C45B39-E183-4723-AC70-B1ACD7929811}"/>
          </ac:spMkLst>
        </pc:spChg>
        <pc:spChg chg="add del mod">
          <ac:chgData name="Heather Ryan" userId="1e6154c0-f289-42a3-9708-d7afb67adf06" providerId="ADAL" clId="{E4EE4908-41D8-43DA-9516-3BE3F72F00AE}" dt="2020-08-24T14:34:22.083" v="2550" actId="478"/>
          <ac:spMkLst>
            <pc:docMk/>
            <pc:sldMk cId="1326998331" sldId="2462"/>
            <ac:spMk id="17" creationId="{AFBAFD95-E2BD-4549-9446-54270E74251E}"/>
          </ac:spMkLst>
        </pc:spChg>
        <pc:spChg chg="add del mod">
          <ac:chgData name="Heather Ryan" userId="1e6154c0-f289-42a3-9708-d7afb67adf06" providerId="ADAL" clId="{E4EE4908-41D8-43DA-9516-3BE3F72F00AE}" dt="2020-08-24T14:39:45.463" v="2607" actId="478"/>
          <ac:spMkLst>
            <pc:docMk/>
            <pc:sldMk cId="1326998331" sldId="2462"/>
            <ac:spMk id="18" creationId="{7AF111BC-0711-4B07-8E88-A6B29AAAD849}"/>
          </ac:spMkLst>
        </pc:spChg>
        <pc:spChg chg="add mod">
          <ac:chgData name="Heather Ryan" userId="1e6154c0-f289-42a3-9708-d7afb67adf06" providerId="ADAL" clId="{E4EE4908-41D8-43DA-9516-3BE3F72F00AE}" dt="2020-08-24T19:03:47.180" v="3830" actId="404"/>
          <ac:spMkLst>
            <pc:docMk/>
            <pc:sldMk cId="1326998331" sldId="2462"/>
            <ac:spMk id="19" creationId="{95EAD3C5-E07E-4B5C-8F26-8FCA0578877F}"/>
          </ac:spMkLst>
        </pc:spChg>
        <pc:spChg chg="add del mod">
          <ac:chgData name="Heather Ryan" userId="1e6154c0-f289-42a3-9708-d7afb67adf06" providerId="ADAL" clId="{E4EE4908-41D8-43DA-9516-3BE3F72F00AE}" dt="2020-08-24T14:44:28.774" v="2852"/>
          <ac:spMkLst>
            <pc:docMk/>
            <pc:sldMk cId="1326998331" sldId="2462"/>
            <ac:spMk id="20" creationId="{2891CD7A-9DAA-4210-8C05-35DC5EFEACD3}"/>
          </ac:spMkLst>
        </pc:spChg>
        <pc:spChg chg="add del mod">
          <ac:chgData name="Heather Ryan" userId="1e6154c0-f289-42a3-9708-d7afb67adf06" providerId="ADAL" clId="{E4EE4908-41D8-43DA-9516-3BE3F72F00AE}" dt="2020-08-24T14:52:44.466" v="2967" actId="1076"/>
          <ac:spMkLst>
            <pc:docMk/>
            <pc:sldMk cId="1326998331" sldId="2462"/>
            <ac:spMk id="21" creationId="{21B66680-68CF-4068-B659-0BA5FF9BE5F4}"/>
          </ac:spMkLst>
        </pc:spChg>
        <pc:spChg chg="add del mod">
          <ac:chgData name="Heather Ryan" userId="1e6154c0-f289-42a3-9708-d7afb67adf06" providerId="ADAL" clId="{E4EE4908-41D8-43DA-9516-3BE3F72F00AE}" dt="2020-08-24T19:07:30.511" v="3848" actId="1076"/>
          <ac:spMkLst>
            <pc:docMk/>
            <pc:sldMk cId="1326998331" sldId="2462"/>
            <ac:spMk id="22" creationId="{3147F662-5E8D-4FC2-844E-842F84869DD0}"/>
          </ac:spMkLst>
        </pc:spChg>
        <pc:spChg chg="add mod">
          <ac:chgData name="Heather Ryan" userId="1e6154c0-f289-42a3-9708-d7afb67adf06" providerId="ADAL" clId="{E4EE4908-41D8-43DA-9516-3BE3F72F00AE}" dt="2020-08-24T19:07:54.169" v="3849" actId="1076"/>
          <ac:spMkLst>
            <pc:docMk/>
            <pc:sldMk cId="1326998331" sldId="2462"/>
            <ac:spMk id="23" creationId="{8ACE6B60-A149-4783-A0E8-1EE7F98264C6}"/>
          </ac:spMkLst>
        </pc:spChg>
        <pc:spChg chg="add mod">
          <ac:chgData name="Heather Ryan" userId="1e6154c0-f289-42a3-9708-d7afb67adf06" providerId="ADAL" clId="{E4EE4908-41D8-43DA-9516-3BE3F72F00AE}" dt="2020-08-24T19:08:34.113" v="3853" actId="1076"/>
          <ac:spMkLst>
            <pc:docMk/>
            <pc:sldMk cId="1326998331" sldId="2462"/>
            <ac:spMk id="24" creationId="{31FB9007-98E7-4EB1-B1AB-E1F226D0DA67}"/>
          </ac:spMkLst>
        </pc:spChg>
        <pc:spChg chg="add mod">
          <ac:chgData name="Heather Ryan" userId="1e6154c0-f289-42a3-9708-d7afb67adf06" providerId="ADAL" clId="{E4EE4908-41D8-43DA-9516-3BE3F72F00AE}" dt="2020-08-24T19:08:01.575" v="3850" actId="1076"/>
          <ac:spMkLst>
            <pc:docMk/>
            <pc:sldMk cId="1326998331" sldId="2462"/>
            <ac:spMk id="25" creationId="{668EA736-CB94-49D5-943F-69F86728492C}"/>
          </ac:spMkLst>
        </pc:spChg>
        <pc:spChg chg="add mod">
          <ac:chgData name="Heather Ryan" userId="1e6154c0-f289-42a3-9708-d7afb67adf06" providerId="ADAL" clId="{E4EE4908-41D8-43DA-9516-3BE3F72F00AE}" dt="2020-08-24T19:07:22.736" v="3847" actId="1076"/>
          <ac:spMkLst>
            <pc:docMk/>
            <pc:sldMk cId="1326998331" sldId="2462"/>
            <ac:spMk id="26" creationId="{E4CC12C9-0850-4047-B02D-26EDD26AB6FF}"/>
          </ac:spMkLst>
        </pc:spChg>
        <pc:spChg chg="add mod">
          <ac:chgData name="Heather Ryan" userId="1e6154c0-f289-42a3-9708-d7afb67adf06" providerId="ADAL" clId="{E4EE4908-41D8-43DA-9516-3BE3F72F00AE}" dt="2020-08-24T19:08:20.768" v="3852" actId="1076"/>
          <ac:spMkLst>
            <pc:docMk/>
            <pc:sldMk cId="1326998331" sldId="2462"/>
            <ac:spMk id="27" creationId="{239B4AA5-F362-47A2-ACFA-83DB5F62BA2F}"/>
          </ac:spMkLst>
        </pc:spChg>
        <pc:spChg chg="add mod">
          <ac:chgData name="Heather Ryan" userId="1e6154c0-f289-42a3-9708-d7afb67adf06" providerId="ADAL" clId="{E4EE4908-41D8-43DA-9516-3BE3F72F00AE}" dt="2020-08-24T19:07:16.703" v="3846" actId="1076"/>
          <ac:spMkLst>
            <pc:docMk/>
            <pc:sldMk cId="1326998331" sldId="2462"/>
            <ac:spMk id="28" creationId="{28499CBB-86D3-457C-BAFD-F03E1C2084FB}"/>
          </ac:spMkLst>
        </pc:spChg>
        <pc:spChg chg="add del mod">
          <ac:chgData name="Heather Ryan" userId="1e6154c0-f289-42a3-9708-d7afb67adf06" providerId="ADAL" clId="{E4EE4908-41D8-43DA-9516-3BE3F72F00AE}" dt="2020-08-24T19:08:54.017" v="3855" actId="1076"/>
          <ac:spMkLst>
            <pc:docMk/>
            <pc:sldMk cId="1326998331" sldId="2462"/>
            <ac:spMk id="29" creationId="{42A90D8D-6721-43CE-9CD8-D1EAC77C2181}"/>
          </ac:spMkLst>
        </pc:spChg>
        <pc:picChg chg="add mod">
          <ac:chgData name="Heather Ryan" userId="1e6154c0-f289-42a3-9708-d7afb67adf06" providerId="ADAL" clId="{E4EE4908-41D8-43DA-9516-3BE3F72F00AE}" dt="2020-08-24T19:08:41.920" v="3854" actId="1076"/>
          <ac:picMkLst>
            <pc:docMk/>
            <pc:sldMk cId="1326998331" sldId="2462"/>
            <ac:picMk id="4" creationId="{D04C6524-FD5C-4024-B101-8EB54F7013F1}"/>
          </ac:picMkLst>
        </pc:picChg>
        <pc:picChg chg="add del">
          <ac:chgData name="Heather Ryan" userId="1e6154c0-f289-42a3-9708-d7afb67adf06" providerId="ADAL" clId="{E4EE4908-41D8-43DA-9516-3BE3F72F00AE}" dt="2020-08-24T14:28:13.677" v="2486" actId="478"/>
          <ac:picMkLst>
            <pc:docMk/>
            <pc:sldMk cId="1326998331" sldId="2462"/>
            <ac:picMk id="9" creationId="{5FFCD4C9-A296-4AD1-A35C-97E6E979139A}"/>
          </ac:picMkLst>
        </pc:picChg>
        <pc:picChg chg="add del">
          <ac:chgData name="Heather Ryan" userId="1e6154c0-f289-42a3-9708-d7afb67adf06" providerId="ADAL" clId="{E4EE4908-41D8-43DA-9516-3BE3F72F00AE}" dt="2020-08-24T14:28:52.567" v="2492" actId="478"/>
          <ac:picMkLst>
            <pc:docMk/>
            <pc:sldMk cId="1326998331" sldId="2462"/>
            <ac:picMk id="11" creationId="{D8E63C8B-0919-4AD3-BA86-7C8CFFE2972B}"/>
          </ac:picMkLst>
        </pc:picChg>
      </pc:sldChg>
      <pc:sldChg chg="addSp delSp modSp new mod">
        <pc:chgData name="Heather Ryan" userId="1e6154c0-f289-42a3-9708-d7afb67adf06" providerId="ADAL" clId="{E4EE4908-41D8-43DA-9516-3BE3F72F00AE}" dt="2020-08-24T19:11:01.427" v="3870" actId="20577"/>
        <pc:sldMkLst>
          <pc:docMk/>
          <pc:sldMk cId="7249222" sldId="2463"/>
        </pc:sldMkLst>
        <pc:spChg chg="mod">
          <ac:chgData name="Heather Ryan" userId="1e6154c0-f289-42a3-9708-d7afb67adf06" providerId="ADAL" clId="{E4EE4908-41D8-43DA-9516-3BE3F72F00AE}" dt="2020-08-24T19:05:17.664" v="3840" actId="404"/>
          <ac:spMkLst>
            <pc:docMk/>
            <pc:sldMk cId="7249222" sldId="2463"/>
            <ac:spMk id="2" creationId="{B88F2287-F187-433D-ADC8-34CC7AE2DAB0}"/>
          </ac:spMkLst>
        </pc:spChg>
        <pc:spChg chg="del">
          <ac:chgData name="Heather Ryan" userId="1e6154c0-f289-42a3-9708-d7afb67adf06" providerId="ADAL" clId="{E4EE4908-41D8-43DA-9516-3BE3F72F00AE}" dt="2020-08-24T18:32:00.550" v="3056" actId="478"/>
          <ac:spMkLst>
            <pc:docMk/>
            <pc:sldMk cId="7249222" sldId="2463"/>
            <ac:spMk id="3" creationId="{A95BF8F2-50E7-4B97-A4C5-A17C317E1FAB}"/>
          </ac:spMkLst>
        </pc:spChg>
        <pc:spChg chg="add mod">
          <ac:chgData name="Heather Ryan" userId="1e6154c0-f289-42a3-9708-d7afb67adf06" providerId="ADAL" clId="{E4EE4908-41D8-43DA-9516-3BE3F72F00AE}" dt="2020-08-24T18:34:14.874" v="3072" actId="14100"/>
          <ac:spMkLst>
            <pc:docMk/>
            <pc:sldMk cId="7249222" sldId="2463"/>
            <ac:spMk id="6" creationId="{41589049-A4CA-4A7C-914C-AC685AB493D4}"/>
          </ac:spMkLst>
        </pc:spChg>
        <pc:spChg chg="add mod">
          <ac:chgData name="Heather Ryan" userId="1e6154c0-f289-42a3-9708-d7afb67adf06" providerId="ADAL" clId="{E4EE4908-41D8-43DA-9516-3BE3F72F00AE}" dt="2020-08-24T18:35:09.261" v="3074" actId="1076"/>
          <ac:spMkLst>
            <pc:docMk/>
            <pc:sldMk cId="7249222" sldId="2463"/>
            <ac:spMk id="7" creationId="{B8CE0A65-3049-4C6F-AA74-ED2118016117}"/>
          </ac:spMkLst>
        </pc:spChg>
        <pc:spChg chg="add mod">
          <ac:chgData name="Heather Ryan" userId="1e6154c0-f289-42a3-9708-d7afb67adf06" providerId="ADAL" clId="{E4EE4908-41D8-43DA-9516-3BE3F72F00AE}" dt="2020-08-24T18:37:41.263" v="3258" actId="208"/>
          <ac:spMkLst>
            <pc:docMk/>
            <pc:sldMk cId="7249222" sldId="2463"/>
            <ac:spMk id="8" creationId="{D303404A-37C3-439C-B5FF-E99180758788}"/>
          </ac:spMkLst>
        </pc:spChg>
        <pc:spChg chg="add mod">
          <ac:chgData name="Heather Ryan" userId="1e6154c0-f289-42a3-9708-d7afb67adf06" providerId="ADAL" clId="{E4EE4908-41D8-43DA-9516-3BE3F72F00AE}" dt="2020-08-24T19:11:01.427" v="3870" actId="20577"/>
          <ac:spMkLst>
            <pc:docMk/>
            <pc:sldMk cId="7249222" sldId="2463"/>
            <ac:spMk id="9" creationId="{50411F3E-200B-4684-BA96-CE8C2D083238}"/>
          </ac:spMkLst>
        </pc:spChg>
        <pc:spChg chg="add mod">
          <ac:chgData name="Heather Ryan" userId="1e6154c0-f289-42a3-9708-d7afb67adf06" providerId="ADAL" clId="{E4EE4908-41D8-43DA-9516-3BE3F72F00AE}" dt="2020-08-24T19:10:39.540" v="3862" actId="14100"/>
          <ac:spMkLst>
            <pc:docMk/>
            <pc:sldMk cId="7249222" sldId="2463"/>
            <ac:spMk id="24" creationId="{260620F8-ED46-4054-9996-3F337597C254}"/>
          </ac:spMkLst>
        </pc:spChg>
        <pc:spChg chg="add mod">
          <ac:chgData name="Heather Ryan" userId="1e6154c0-f289-42a3-9708-d7afb67adf06" providerId="ADAL" clId="{E4EE4908-41D8-43DA-9516-3BE3F72F00AE}" dt="2020-08-24T19:04:55.359" v="3837" actId="14100"/>
          <ac:spMkLst>
            <pc:docMk/>
            <pc:sldMk cId="7249222" sldId="2463"/>
            <ac:spMk id="25" creationId="{1ED7A0C1-681C-4937-B463-B7E805B684F0}"/>
          </ac:spMkLst>
        </pc:spChg>
        <pc:spChg chg="add del mod">
          <ac:chgData name="Heather Ryan" userId="1e6154c0-f289-42a3-9708-d7afb67adf06" providerId="ADAL" clId="{E4EE4908-41D8-43DA-9516-3BE3F72F00AE}" dt="2020-08-24T19:10:21.633" v="3859" actId="478"/>
          <ac:spMkLst>
            <pc:docMk/>
            <pc:sldMk cId="7249222" sldId="2463"/>
            <ac:spMk id="26" creationId="{CDF94616-CE80-4478-8066-A59CC4835578}"/>
          </ac:spMkLst>
        </pc:spChg>
        <pc:spChg chg="add mod">
          <ac:chgData name="Heather Ryan" userId="1e6154c0-f289-42a3-9708-d7afb67adf06" providerId="ADAL" clId="{E4EE4908-41D8-43DA-9516-3BE3F72F00AE}" dt="2020-08-24T18:42:31.660" v="3446" actId="208"/>
          <ac:spMkLst>
            <pc:docMk/>
            <pc:sldMk cId="7249222" sldId="2463"/>
            <ac:spMk id="27" creationId="{8B5A8008-32B2-4967-982E-5A052B8B92B9}"/>
          </ac:spMkLst>
        </pc:spChg>
        <pc:spChg chg="add mod">
          <ac:chgData name="Heather Ryan" userId="1e6154c0-f289-42a3-9708-d7afb67adf06" providerId="ADAL" clId="{E4EE4908-41D8-43DA-9516-3BE3F72F00AE}" dt="2020-08-24T19:04:50.993" v="3836" actId="14100"/>
          <ac:spMkLst>
            <pc:docMk/>
            <pc:sldMk cId="7249222" sldId="2463"/>
            <ac:spMk id="28" creationId="{8DA502B0-96C1-4921-857C-838D0A3C0EDB}"/>
          </ac:spMkLst>
        </pc:spChg>
        <pc:spChg chg="add mod">
          <ac:chgData name="Heather Ryan" userId="1e6154c0-f289-42a3-9708-d7afb67adf06" providerId="ADAL" clId="{E4EE4908-41D8-43DA-9516-3BE3F72F00AE}" dt="2020-08-24T18:44:30.496" v="3623" actId="14100"/>
          <ac:spMkLst>
            <pc:docMk/>
            <pc:sldMk cId="7249222" sldId="2463"/>
            <ac:spMk id="29" creationId="{C0E327F3-14D4-40AA-B1CA-3F1EDEDF2257}"/>
          </ac:spMkLst>
        </pc:spChg>
        <pc:spChg chg="add mod">
          <ac:chgData name="Heather Ryan" userId="1e6154c0-f289-42a3-9708-d7afb67adf06" providerId="ADAL" clId="{E4EE4908-41D8-43DA-9516-3BE3F72F00AE}" dt="2020-08-24T18:47:27.056" v="3707" actId="1076"/>
          <ac:spMkLst>
            <pc:docMk/>
            <pc:sldMk cId="7249222" sldId="2463"/>
            <ac:spMk id="33" creationId="{E6F2304E-5721-4804-A701-A648CA477FC0}"/>
          </ac:spMkLst>
        </pc:spChg>
        <pc:spChg chg="add mod">
          <ac:chgData name="Heather Ryan" userId="1e6154c0-f289-42a3-9708-d7afb67adf06" providerId="ADAL" clId="{E4EE4908-41D8-43DA-9516-3BE3F72F00AE}" dt="2020-08-24T18:47:18.567" v="3705" actId="1076"/>
          <ac:spMkLst>
            <pc:docMk/>
            <pc:sldMk cId="7249222" sldId="2463"/>
            <ac:spMk id="34" creationId="{28A83C86-7D9C-4891-9446-C18D5026C47D}"/>
          </ac:spMkLst>
        </pc:spChg>
        <pc:spChg chg="add del mod">
          <ac:chgData name="Heather Ryan" userId="1e6154c0-f289-42a3-9708-d7afb67adf06" providerId="ADAL" clId="{E4EE4908-41D8-43DA-9516-3BE3F72F00AE}" dt="2020-08-24T18:47:55.784" v="3712" actId="478"/>
          <ac:spMkLst>
            <pc:docMk/>
            <pc:sldMk cId="7249222" sldId="2463"/>
            <ac:spMk id="35" creationId="{3747743D-045F-48CD-8A5A-FF43FBFBCE40}"/>
          </ac:spMkLst>
        </pc:spChg>
        <pc:spChg chg="add del">
          <ac:chgData name="Heather Ryan" userId="1e6154c0-f289-42a3-9708-d7afb67adf06" providerId="ADAL" clId="{E4EE4908-41D8-43DA-9516-3BE3F72F00AE}" dt="2020-08-24T18:47:53.100" v="3711" actId="478"/>
          <ac:spMkLst>
            <pc:docMk/>
            <pc:sldMk cId="7249222" sldId="2463"/>
            <ac:spMk id="36" creationId="{22E43013-2B01-4BDE-9EA3-7A0C54C2DF86}"/>
          </ac:spMkLst>
        </pc:spChg>
        <pc:spChg chg="add mod">
          <ac:chgData name="Heather Ryan" userId="1e6154c0-f289-42a3-9708-d7afb67adf06" providerId="ADAL" clId="{E4EE4908-41D8-43DA-9516-3BE3F72F00AE}" dt="2020-08-24T18:48:22.680" v="3717" actId="208"/>
          <ac:spMkLst>
            <pc:docMk/>
            <pc:sldMk cId="7249222" sldId="2463"/>
            <ac:spMk id="37" creationId="{CC5C56AD-711F-4D23-9EC8-226ED15488EE}"/>
          </ac:spMkLst>
        </pc:spChg>
        <pc:spChg chg="add mod">
          <ac:chgData name="Heather Ryan" userId="1e6154c0-f289-42a3-9708-d7afb67adf06" providerId="ADAL" clId="{E4EE4908-41D8-43DA-9516-3BE3F72F00AE}" dt="2020-08-24T18:49:02.432" v="3723" actId="14100"/>
          <ac:spMkLst>
            <pc:docMk/>
            <pc:sldMk cId="7249222" sldId="2463"/>
            <ac:spMk id="38" creationId="{BD8FC7A9-F77C-4A71-A264-C9D355FA0725}"/>
          </ac:spMkLst>
        </pc:spChg>
        <pc:spChg chg="add mod">
          <ac:chgData name="Heather Ryan" userId="1e6154c0-f289-42a3-9708-d7afb67adf06" providerId="ADAL" clId="{E4EE4908-41D8-43DA-9516-3BE3F72F00AE}" dt="2020-08-24T19:10:08.433" v="3856" actId="1076"/>
          <ac:spMkLst>
            <pc:docMk/>
            <pc:sldMk cId="7249222" sldId="2463"/>
            <ac:spMk id="39" creationId="{9A2FE161-A8D1-4B7F-A7B2-4EAC7D772D1C}"/>
          </ac:spMkLst>
        </pc:spChg>
        <pc:spChg chg="add del mod">
          <ac:chgData name="Heather Ryan" userId="1e6154c0-f289-42a3-9708-d7afb67adf06" providerId="ADAL" clId="{E4EE4908-41D8-43DA-9516-3BE3F72F00AE}" dt="2020-08-24T19:10:44.508" v="3863" actId="478"/>
          <ac:spMkLst>
            <pc:docMk/>
            <pc:sldMk cId="7249222" sldId="2463"/>
            <ac:spMk id="41" creationId="{147375CC-A941-49C2-A899-3F39041E6F8C}"/>
          </ac:spMkLst>
        </pc:spChg>
        <pc:spChg chg="add mod">
          <ac:chgData name="Heather Ryan" userId="1e6154c0-f289-42a3-9708-d7afb67adf06" providerId="ADAL" clId="{E4EE4908-41D8-43DA-9516-3BE3F72F00AE}" dt="2020-08-24T19:10:50.221" v="3865" actId="1076"/>
          <ac:spMkLst>
            <pc:docMk/>
            <pc:sldMk cId="7249222" sldId="2463"/>
            <ac:spMk id="42" creationId="{81A40DE6-A1A3-4482-9843-BF543CD968DC}"/>
          </ac:spMkLst>
        </pc:spChg>
        <pc:picChg chg="add mod">
          <ac:chgData name="Heather Ryan" userId="1e6154c0-f289-42a3-9708-d7afb67adf06" providerId="ADAL" clId="{E4EE4908-41D8-43DA-9516-3BE3F72F00AE}" dt="2020-08-24T19:04:44.262" v="3834" actId="1076"/>
          <ac:picMkLst>
            <pc:docMk/>
            <pc:sldMk cId="7249222" sldId="2463"/>
            <ac:picMk id="4" creationId="{57960469-255C-471B-8840-0ABF48E7D608}"/>
          </ac:picMkLst>
        </pc:picChg>
        <pc:picChg chg="add mod">
          <ac:chgData name="Heather Ryan" userId="1e6154c0-f289-42a3-9708-d7afb67adf06" providerId="ADAL" clId="{E4EE4908-41D8-43DA-9516-3BE3F72F00AE}" dt="2020-08-24T18:37:45.085" v="3259" actId="208"/>
          <ac:picMkLst>
            <pc:docMk/>
            <pc:sldMk cId="7249222" sldId="2463"/>
            <ac:picMk id="5" creationId="{7B11A9EA-2524-4FA4-AEB4-96DFF97DE14F}"/>
          </ac:picMkLst>
        </pc:picChg>
        <pc:picChg chg="add del mod">
          <ac:chgData name="Heather Ryan" userId="1e6154c0-f289-42a3-9708-d7afb67adf06" providerId="ADAL" clId="{E4EE4908-41D8-43DA-9516-3BE3F72F00AE}" dt="2020-08-24T18:51:56.257" v="3821" actId="478"/>
          <ac:picMkLst>
            <pc:docMk/>
            <pc:sldMk cId="7249222" sldId="2463"/>
            <ac:picMk id="40" creationId="{11D93FEF-E186-4A87-BFB0-AE6476C53DBD}"/>
          </ac:picMkLst>
        </pc:picChg>
        <pc:cxnChg chg="add del mod">
          <ac:chgData name="Heather Ryan" userId="1e6154c0-f289-42a3-9708-d7afb67adf06" providerId="ADAL" clId="{E4EE4908-41D8-43DA-9516-3BE3F72F00AE}" dt="2020-08-24T18:38:49.371" v="3264" actId="478"/>
          <ac:cxnSpMkLst>
            <pc:docMk/>
            <pc:sldMk cId="7249222" sldId="2463"/>
            <ac:cxnSpMk id="11" creationId="{26BE462A-F060-4F38-AC3E-7487E08FC85C}"/>
          </ac:cxnSpMkLst>
        </pc:cxnChg>
        <pc:cxnChg chg="add mod">
          <ac:chgData name="Heather Ryan" userId="1e6154c0-f289-42a3-9708-d7afb67adf06" providerId="ADAL" clId="{E4EE4908-41D8-43DA-9516-3BE3F72F00AE}" dt="2020-08-24T18:50:33.153" v="3817" actId="1076"/>
          <ac:cxnSpMkLst>
            <pc:docMk/>
            <pc:sldMk cId="7249222" sldId="2463"/>
            <ac:cxnSpMk id="15" creationId="{6FC88AD3-D889-4582-A918-2BB5C0C512C0}"/>
          </ac:cxnSpMkLst>
        </pc:cxnChg>
        <pc:cxnChg chg="add mod">
          <ac:chgData name="Heather Ryan" userId="1e6154c0-f289-42a3-9708-d7afb67adf06" providerId="ADAL" clId="{E4EE4908-41D8-43DA-9516-3BE3F72F00AE}" dt="2020-08-24T18:40:02.940" v="3275" actId="14100"/>
          <ac:cxnSpMkLst>
            <pc:docMk/>
            <pc:sldMk cId="7249222" sldId="2463"/>
            <ac:cxnSpMk id="18" creationId="{1A9B9809-95FF-4160-BAEF-E01CD1B95125}"/>
          </ac:cxnSpMkLst>
        </pc:cxnChg>
        <pc:cxnChg chg="add del mod">
          <ac:chgData name="Heather Ryan" userId="1e6154c0-f289-42a3-9708-d7afb67adf06" providerId="ADAL" clId="{E4EE4908-41D8-43DA-9516-3BE3F72F00AE}" dt="2020-08-24T18:45:13.239" v="3626" actId="478"/>
          <ac:cxnSpMkLst>
            <pc:docMk/>
            <pc:sldMk cId="7249222" sldId="2463"/>
            <ac:cxnSpMk id="31" creationId="{B062ADDB-68B4-4D45-B2E5-80CE372B8875}"/>
          </ac:cxnSpMkLst>
        </pc:cxnChg>
      </pc:sldChg>
      <pc:sldMasterChg chg="delSldLayout">
        <pc:chgData name="Heather Ryan" userId="1e6154c0-f289-42a3-9708-d7afb67adf06" providerId="ADAL" clId="{E4EE4908-41D8-43DA-9516-3BE3F72F00AE}" dt="2020-08-19T12:39:11.610" v="616" actId="47"/>
        <pc:sldMasterMkLst>
          <pc:docMk/>
          <pc:sldMasterMk cId="907161110" sldId="2147484529"/>
        </pc:sldMasterMkLst>
        <pc:sldLayoutChg chg="del">
          <pc:chgData name="Heather Ryan" userId="1e6154c0-f289-42a3-9708-d7afb67adf06" providerId="ADAL" clId="{E4EE4908-41D8-43DA-9516-3BE3F72F00AE}" dt="2020-08-19T12:38:30.545" v="614" actId="47"/>
          <pc:sldLayoutMkLst>
            <pc:docMk/>
            <pc:sldMasterMk cId="907161110" sldId="2147484529"/>
            <pc:sldLayoutMk cId="4175335995" sldId="2147484686"/>
          </pc:sldLayoutMkLst>
        </pc:sldLayoutChg>
        <pc:sldLayoutChg chg="del">
          <pc:chgData name="Heather Ryan" userId="1e6154c0-f289-42a3-9708-d7afb67adf06" providerId="ADAL" clId="{E4EE4908-41D8-43DA-9516-3BE3F72F00AE}" dt="2020-08-19T12:38:32.121" v="615" actId="47"/>
          <pc:sldLayoutMkLst>
            <pc:docMk/>
            <pc:sldMasterMk cId="907161110" sldId="2147484529"/>
            <pc:sldLayoutMk cId="2624584076" sldId="2147484687"/>
          </pc:sldLayoutMkLst>
        </pc:sldLayoutChg>
        <pc:sldLayoutChg chg="del">
          <pc:chgData name="Heather Ryan" userId="1e6154c0-f289-42a3-9708-d7afb67adf06" providerId="ADAL" clId="{E4EE4908-41D8-43DA-9516-3BE3F72F00AE}" dt="2020-08-19T12:39:11.610" v="616" actId="47"/>
          <pc:sldLayoutMkLst>
            <pc:docMk/>
            <pc:sldMasterMk cId="907161110" sldId="2147484529"/>
            <pc:sldLayoutMk cId="917122633" sldId="2147484700"/>
          </pc:sldLayoutMkLst>
        </pc:sldLayoutChg>
      </pc:sldMasterChg>
      <pc:sldMasterChg chg="del delSldLayout">
        <pc:chgData name="Heather Ryan" userId="1e6154c0-f289-42a3-9708-d7afb67adf06" providerId="ADAL" clId="{E4EE4908-41D8-43DA-9516-3BE3F72F00AE}" dt="2020-08-19T12:49:32.569" v="746" actId="47"/>
        <pc:sldMasterMkLst>
          <pc:docMk/>
          <pc:sldMasterMk cId="695414115" sldId="2147484581"/>
        </pc:sldMasterMkLst>
        <pc:sldLayoutChg chg="del">
          <pc:chgData name="Heather Ryan" userId="1e6154c0-f289-42a3-9708-d7afb67adf06" providerId="ADAL" clId="{E4EE4908-41D8-43DA-9516-3BE3F72F00AE}" dt="2020-08-19T12:49:32.569" v="746" actId="47"/>
          <pc:sldLayoutMkLst>
            <pc:docMk/>
            <pc:sldMasterMk cId="695414115" sldId="2147484581"/>
            <pc:sldLayoutMk cId="385040435" sldId="2147484582"/>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932904238" sldId="2147484583"/>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3218073725" sldId="2147484584"/>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1014026476" sldId="2147484585"/>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2806463216" sldId="2147484586"/>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240768877" sldId="2147484587"/>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3160615398" sldId="2147484588"/>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1709936780" sldId="2147484589"/>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2688921339" sldId="2147484590"/>
          </pc:sldLayoutMkLst>
        </pc:sldLayoutChg>
        <pc:sldLayoutChg chg="del">
          <pc:chgData name="Heather Ryan" userId="1e6154c0-f289-42a3-9708-d7afb67adf06" providerId="ADAL" clId="{E4EE4908-41D8-43DA-9516-3BE3F72F00AE}" dt="2020-08-19T12:49:32.569" v="746" actId="47"/>
          <pc:sldLayoutMkLst>
            <pc:docMk/>
            <pc:sldMasterMk cId="695414115" sldId="2147484581"/>
            <pc:sldLayoutMk cId="2463060347" sldId="2147484591"/>
          </pc:sldLayoutMkLst>
        </pc:sldLayoutChg>
      </pc:sldMasterChg>
      <pc:sldMasterChg chg="delSldLayout">
        <pc:chgData name="Heather Ryan" userId="1e6154c0-f289-42a3-9708-d7afb67adf06" providerId="ADAL" clId="{E4EE4908-41D8-43DA-9516-3BE3F72F00AE}" dt="2020-08-19T13:37:31.909" v="2078" actId="47"/>
        <pc:sldMasterMkLst>
          <pc:docMk/>
          <pc:sldMasterMk cId="3199723596" sldId="2147484688"/>
        </pc:sldMasterMkLst>
        <pc:sldLayoutChg chg="del">
          <pc:chgData name="Heather Ryan" userId="1e6154c0-f289-42a3-9708-d7afb67adf06" providerId="ADAL" clId="{E4EE4908-41D8-43DA-9516-3BE3F72F00AE}" dt="2020-08-19T13:37:31.909" v="2078" actId="47"/>
          <pc:sldLayoutMkLst>
            <pc:docMk/>
            <pc:sldMasterMk cId="3199723596" sldId="2147484688"/>
            <pc:sldLayoutMk cId="1217122938" sldId="2147484695"/>
          </pc:sldLayoutMkLst>
        </pc:sldLayoutChg>
        <pc:sldLayoutChg chg="del">
          <pc:chgData name="Heather Ryan" userId="1e6154c0-f289-42a3-9708-d7afb67adf06" providerId="ADAL" clId="{E4EE4908-41D8-43DA-9516-3BE3F72F00AE}" dt="2020-08-19T13:14:02.898" v="1537" actId="47"/>
          <pc:sldLayoutMkLst>
            <pc:docMk/>
            <pc:sldMasterMk cId="3199723596" sldId="2147484688"/>
            <pc:sldLayoutMk cId="179568758" sldId="2147484696"/>
          </pc:sldLayoutMkLst>
        </pc:sldLayoutChg>
        <pc:sldLayoutChg chg="del">
          <pc:chgData name="Heather Ryan" userId="1e6154c0-f289-42a3-9708-d7afb67adf06" providerId="ADAL" clId="{E4EE4908-41D8-43DA-9516-3BE3F72F00AE}" dt="2020-08-19T12:57:45.484" v="939" actId="47"/>
          <pc:sldLayoutMkLst>
            <pc:docMk/>
            <pc:sldMasterMk cId="3199723596" sldId="2147484688"/>
            <pc:sldLayoutMk cId="2842380508" sldId="2147484699"/>
          </pc:sldLayoutMkLst>
        </pc:sldLayoutChg>
      </pc:sldMasterChg>
      <pc:sldMasterChg chg="del delSldLayout">
        <pc:chgData name="Heather Ryan" userId="1e6154c0-f289-42a3-9708-d7afb67adf06" providerId="ADAL" clId="{E4EE4908-41D8-43DA-9516-3BE3F72F00AE}" dt="2020-08-19T12:52:34.690" v="818" actId="47"/>
        <pc:sldMasterMkLst>
          <pc:docMk/>
          <pc:sldMasterMk cId="1285069066" sldId="2147484700"/>
        </pc:sldMasterMkLst>
        <pc:sldLayoutChg chg="del">
          <pc:chgData name="Heather Ryan" userId="1e6154c0-f289-42a3-9708-d7afb67adf06" providerId="ADAL" clId="{E4EE4908-41D8-43DA-9516-3BE3F72F00AE}" dt="2020-08-19T12:52:34.690" v="818" actId="47"/>
          <pc:sldLayoutMkLst>
            <pc:docMk/>
            <pc:sldMasterMk cId="1285069066" sldId="2147484700"/>
            <pc:sldLayoutMk cId="2688931178" sldId="2147484701"/>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675865404" sldId="2147484702"/>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149614250" sldId="2147484703"/>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395943102" sldId="2147484704"/>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033277005" sldId="2147484705"/>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334694114" sldId="2147484706"/>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531475042" sldId="2147484707"/>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996303479" sldId="2147484708"/>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231528558" sldId="2147484709"/>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218977460" sldId="2147484710"/>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987188507" sldId="2147484711"/>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182460285" sldId="2147484712"/>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775071418" sldId="2147484713"/>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474463002" sldId="2147484714"/>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4109303532" sldId="2147484715"/>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590033596" sldId="2147484716"/>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485250120" sldId="2147484717"/>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440733527" sldId="2147484718"/>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926766233" sldId="2147484719"/>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104399849" sldId="2147484720"/>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681630265" sldId="2147484721"/>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034862319" sldId="2147484722"/>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458106509" sldId="2147484723"/>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63494146" sldId="2147484724"/>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275921770" sldId="2147484725"/>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736398224" sldId="2147484726"/>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261557032" sldId="2147484727"/>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798942230" sldId="2147484728"/>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330202443" sldId="2147484729"/>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291572086" sldId="2147484730"/>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014332699" sldId="2147484731"/>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710289820" sldId="2147484732"/>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461574298" sldId="2147484733"/>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045045158" sldId="2147484734"/>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209981128" sldId="2147484735"/>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715385311" sldId="2147484736"/>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977821021" sldId="2147484737"/>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28845405" sldId="2147484738"/>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3306985441" sldId="2147484739"/>
          </pc:sldLayoutMkLst>
        </pc:sldLayoutChg>
        <pc:sldLayoutChg chg="del">
          <pc:chgData name="Heather Ryan" userId="1e6154c0-f289-42a3-9708-d7afb67adf06" providerId="ADAL" clId="{E4EE4908-41D8-43DA-9516-3BE3F72F00AE}" dt="2020-08-19T12:52:34.690" v="818" actId="47"/>
          <pc:sldLayoutMkLst>
            <pc:docMk/>
            <pc:sldMasterMk cId="1285069066" sldId="2147484700"/>
            <pc:sldLayoutMk cId="1121196460" sldId="2147484740"/>
          </pc:sldLayoutMkLst>
        </pc:sldLayoutChg>
      </pc:sldMasterChg>
      <pc:sldMasterChg chg="delSldLayout">
        <pc:chgData name="Heather Ryan" userId="1e6154c0-f289-42a3-9708-d7afb67adf06" providerId="ADAL" clId="{E4EE4908-41D8-43DA-9516-3BE3F72F00AE}" dt="2020-08-19T13:37:29.385" v="2077" actId="47"/>
        <pc:sldMasterMkLst>
          <pc:docMk/>
          <pc:sldMasterMk cId="3109360010" sldId="2147484741"/>
        </pc:sldMasterMkLst>
        <pc:sldLayoutChg chg="del">
          <pc:chgData name="Heather Ryan" userId="1e6154c0-f289-42a3-9708-d7afb67adf06" providerId="ADAL" clId="{E4EE4908-41D8-43DA-9516-3BE3F72F00AE}" dt="2020-08-19T13:37:29.385" v="2077" actId="47"/>
          <pc:sldLayoutMkLst>
            <pc:docMk/>
            <pc:sldMasterMk cId="3109360010" sldId="2147484741"/>
            <pc:sldLayoutMk cId="1122506595" sldId="2147484770"/>
          </pc:sldLayoutMkLst>
        </pc:sldLayoutChg>
      </pc:sldMasterChg>
      <pc:sldMasterChg chg="delSldLayout">
        <pc:chgData name="Heather Ryan" userId="1e6154c0-f289-42a3-9708-d7afb67adf06" providerId="ADAL" clId="{E4EE4908-41D8-43DA-9516-3BE3F72F00AE}" dt="2020-08-19T13:11:43.172" v="1498" actId="47"/>
        <pc:sldMasterMkLst>
          <pc:docMk/>
          <pc:sldMasterMk cId="3924821072" sldId="2147484800"/>
        </pc:sldMasterMkLst>
        <pc:sldLayoutChg chg="del">
          <pc:chgData name="Heather Ryan" userId="1e6154c0-f289-42a3-9708-d7afb67adf06" providerId="ADAL" clId="{E4EE4908-41D8-43DA-9516-3BE3F72F00AE}" dt="2020-08-19T13:11:43.172" v="1498" actId="47"/>
          <pc:sldLayoutMkLst>
            <pc:docMk/>
            <pc:sldMasterMk cId="3924821072" sldId="2147484800"/>
            <pc:sldLayoutMk cId="193209624" sldId="21474848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indent="0">
              <a:buNone/>
            </a:pPr>
            <a:endParaRPr lang="en-US"/>
          </a:p>
          <a:p>
            <a:pPr marL="0" indent="0">
              <a:buNone/>
            </a:pPr>
            <a:endParaRPr lang="en-US"/>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BCED9-9F4F-4EF8-91FA-8E54F360F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92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D99CF-6F44-8040-A904-A3EC74054C5B}"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8794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page has resources specifically on how to Get Started with Brightspace. This is also where District specific resources can be added.</a:t>
            </a:r>
          </a:p>
          <a:p>
            <a:pPr marL="0" lvl="0" indent="0" algn="l" rtl="0">
              <a:spcBef>
                <a:spcPts val="0"/>
              </a:spcBef>
              <a:spcAft>
                <a:spcPts val="0"/>
              </a:spcAft>
              <a:buNone/>
            </a:pPr>
            <a:endParaRPr/>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dirty="0">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Thank you so much for joining us today!</a:t>
            </a:r>
          </a:p>
          <a:p>
            <a:pPr marL="158750" indent="0">
              <a:buNone/>
            </a:pPr>
            <a:r>
              <a:rPr lang="en-US"/>
              <a:t>If you have any questions or need any help, please consult or contact:</a:t>
            </a:r>
          </a:p>
          <a:p>
            <a:pPr marL="158750" indent="0">
              <a:buNone/>
            </a:pPr>
            <a:r>
              <a:rPr lang="en-US"/>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lvl="0" indent="0" algn="l" rtl="0">
              <a:spcBef>
                <a:spcPts val="0"/>
              </a:spcBef>
              <a:spcAft>
                <a:spcPts val="0"/>
              </a:spcAft>
              <a:buNone/>
            </a:pPr>
            <a:endParaRPr/>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is for you to add Housekeeping Items particular to your District and this session. </a:t>
            </a:r>
          </a:p>
          <a:p>
            <a:r>
              <a:rPr lang="en-US"/>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cs typeface="Calibri"/>
              </a:rPr>
              <a:t>Here are some reasons Educators love using Brightspace to support their teaching</a:t>
            </a:r>
          </a:p>
          <a:p>
            <a:r>
              <a:rPr lang="en-US">
                <a:cs typeface="Calibri"/>
              </a:rPr>
              <a:t>Tip: Change this up to meet the needs, values and reasons your District loves Brightspace!</a:t>
            </a: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947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cap="none">
                <a:solidFill>
                  <a:schemeClr val="tx1"/>
                </a:solidFill>
                <a:effectLst/>
                <a:latin typeface="Arial"/>
                <a:ea typeface="Arial"/>
                <a:cs typeface="Arial"/>
                <a:sym typeface="Arial"/>
              </a:rPr>
              <a:t>Portfolio is a great way for students to capture evidence of their learning and add reflections with little assistance from teachers. It’s easy to teachers to review and approve portfolio items, and then share them with the student’s parents or guardians.</a:t>
            </a:r>
          </a:p>
          <a:p>
            <a:endParaRPr lang="en-US" sz="1100" b="0" i="0" u="none" strike="noStrike" kern="1200" cap="none">
              <a:solidFill>
                <a:schemeClr val="tx1"/>
              </a:solidFill>
              <a:effectLst/>
              <a:latin typeface="Arial"/>
              <a:ea typeface="Arial"/>
              <a:cs typeface="Arial"/>
              <a:sym typeface="Arial"/>
            </a:endParaRPr>
          </a:p>
          <a:p>
            <a:r>
              <a:rPr lang="en-US" sz="1100" b="0" i="0" u="none" strike="noStrike" kern="1200" cap="none">
                <a:solidFill>
                  <a:schemeClr val="tx1"/>
                </a:solidFill>
                <a:effectLst/>
                <a:latin typeface="Arial"/>
                <a:ea typeface="Arial"/>
                <a:cs typeface="Arial"/>
                <a:sym typeface="Arial"/>
              </a:rPr>
              <a:t>With Portfolio, it’s easy for young students to share what they have learned. · Blended classrooms can use a shared device – each student can identify themselves using a pass card · A friendly monster guides students through the process of using the portfolio, and even reminds them to ‘hold still’ when taking a picture · Students can upload pictures and audio reflections with an easy-to-use interface that was designed for non-readers. Photos can be retaken if they don’t turn out the first time. · Documents can be uploaded from Google Drive and written reflections can be added when students are older With a simple workflow, teachers can review, approve and provide feedback on portfolio items. · Teachers can easily review, and approve portfolio items · Teachers can categorize portfolio items · Teachers can provide feedback to students · Little to no setup for teachers ca share portfolio items with their student’s parents · Teachers can easily share portfolio items with parents · Teachers can share a student’s entire portfolio with parents, which is useful during interviews</a:t>
            </a:r>
            <a:endParaRPr lang="en-US"/>
          </a:p>
          <a:p>
            <a:endParaRPr lang="en-US"/>
          </a:p>
        </p:txBody>
      </p:sp>
    </p:spTree>
    <p:extLst>
      <p:ext uri="{BB962C8B-B14F-4D97-AF65-F5344CB8AC3E}">
        <p14:creationId xmlns:p14="http://schemas.microsoft.com/office/powerpoint/2010/main" val="35711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8:notes"/>
          <p:cNvSpPr txBox="1">
            <a:spLocks noGrp="1"/>
          </p:cNvSpPr>
          <p:nvPr>
            <p:ph type="body" idx="1"/>
          </p:nvPr>
        </p:nvSpPr>
        <p:spPr>
          <a:xfrm>
            <a:off x="960120" y="7260907"/>
            <a:ext cx="7680960" cy="5940743"/>
          </a:xfrm>
          <a:prstGeom prst="rect">
            <a:avLst/>
          </a:prstGeom>
          <a:noFill/>
          <a:ln>
            <a:noFill/>
          </a:ln>
        </p:spPr>
        <p:txBody>
          <a:bodyPr spcFirstLastPara="1" wrap="square" lIns="141050" tIns="70525" rIns="141050" bIns="70525" anchor="t" anchorCtr="0">
            <a:noAutofit/>
          </a:bodyPr>
          <a:lstStyle/>
          <a:p>
            <a:pPr marL="0" lvl="0" indent="0" algn="l" rtl="0">
              <a:spcBef>
                <a:spcPts val="0"/>
              </a:spcBef>
              <a:spcAft>
                <a:spcPts val="0"/>
              </a:spcAft>
              <a:buNone/>
            </a:pPr>
            <a:endParaRPr/>
          </a:p>
        </p:txBody>
      </p:sp>
      <p:sp>
        <p:nvSpPr>
          <p:cNvPr id="339" name="Google Shape;339;p8:notes"/>
          <p:cNvSpPr txBox="1">
            <a:spLocks noGrp="1"/>
          </p:cNvSpPr>
          <p:nvPr>
            <p:ph type="sldNum" idx="12"/>
          </p:nvPr>
        </p:nvSpPr>
        <p:spPr>
          <a:xfrm>
            <a:off x="5438458" y="14330602"/>
            <a:ext cx="4160520" cy="756999"/>
          </a:xfrm>
          <a:prstGeom prst="rect">
            <a:avLst/>
          </a:prstGeom>
          <a:noFill/>
          <a:ln>
            <a:noFill/>
          </a:ln>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37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9:notes"/>
          <p:cNvSpPr txBox="1">
            <a:spLocks noGrp="1"/>
          </p:cNvSpPr>
          <p:nvPr>
            <p:ph type="body" idx="1"/>
          </p:nvPr>
        </p:nvSpPr>
        <p:spPr>
          <a:xfrm>
            <a:off x="960120" y="7260907"/>
            <a:ext cx="7680960" cy="5940743"/>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endParaRPr/>
          </a:p>
        </p:txBody>
      </p:sp>
      <p:sp>
        <p:nvSpPr>
          <p:cNvPr id="357" name="Google Shape;357;p9: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26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arget="../media/image47.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48.png" Type="http://schemas.openxmlformats.org/officeDocument/2006/relationships/image"/></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arget="../media/image47.jpeg" Type="http://schemas.openxmlformats.org/officeDocument/2006/relationships/image"/><Relationship Id="rId2" Target="../media/image49.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10.xml" Type="http://schemas.openxmlformats.org/officeDocument/2006/relationships/slideMaster"/></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jpe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jpe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jpeg"/><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0.xml" Type="http://schemas.openxmlformats.org/officeDocument/2006/relationships/slideMaster"/></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6.jpeg"/><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7.jpeg"/><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jpe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1.jpe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png"/><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3.jpeg"/><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75.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jpeg"/><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Master" Target="../slideMasters/slideMaster13.xml"/><Relationship Id="rId4" Type="http://schemas.openxmlformats.org/officeDocument/2006/relationships/image" Target="../media/image79.jpeg"/></Relationships>
</file>

<file path=ppt/slideLayouts/_rels/slideLayout255.xml.rels><?xml version="1.0" encoding="UTF-8" standalone="yes" ?><Relationships xmlns="http://schemas.openxmlformats.org/package/2006/relationships"><Relationship Id="rId3" Target="../media/image4.png" Type="http://schemas.openxmlformats.org/officeDocument/2006/relationships/image"/><Relationship Id="rId2" Target="../media/image80.jpeg" Type="http://schemas.openxmlformats.org/officeDocument/2006/relationships/image"/><Relationship Id="rId1" Target="../slideMasters/slideMaster13.xml" Type="http://schemas.openxmlformats.org/officeDocument/2006/relationships/slideMaster"/></Relationships>
</file>

<file path=ppt/slideLayouts/_rels/slideLayout256.xml.rels><?xml version="1.0" encoding="UTF-8" standalone="yes" ?><Relationships xmlns="http://schemas.openxmlformats.org/package/2006/relationships"><Relationship Id="rId2" Target="../media/image81.jpeg" Type="http://schemas.openxmlformats.org/officeDocument/2006/relationships/image"/><Relationship Id="rId1" Target="../slideMasters/slideMaster13.xml" Type="http://schemas.openxmlformats.org/officeDocument/2006/relationships/slideMaster"/></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3.png"/><Relationship Id="rId1" Type="http://schemas.openxmlformats.org/officeDocument/2006/relationships/slideMaster" Target="../slideMasters/slideMaster13.xml"/><Relationship Id="rId4" Type="http://schemas.openxmlformats.org/officeDocument/2006/relationships/image" Target="../media/image84.jpe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3.pn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3.png"/><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5.pn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7.png"/><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5.png"/><Relationship Id="rId1" Type="http://schemas.openxmlformats.org/officeDocument/2006/relationships/slideMaster" Target="../slideMasters/slideMaster13.xml"/><Relationship Id="rId4" Type="http://schemas.openxmlformats.org/officeDocument/2006/relationships/image" Target="../media/image39.png"/></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9.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3.png"/><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5.png"/><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4.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4.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4.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1.jpeg"/><Relationship Id="rId1" Type="http://schemas.openxmlformats.org/officeDocument/2006/relationships/slideMaster" Target="../slideMasters/slideMaster14.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4.jpeg"/><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1.jpeg"/><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10.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image" Target="../media/image95.png"/><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png"/><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Master" Target="../slideMasters/slideMaster1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7.jpeg"/><Relationship Id="rId1" Type="http://schemas.openxmlformats.org/officeDocument/2006/relationships/slideMaster" Target="../slideMasters/slideMaster1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7.jpeg"/><Relationship Id="rId1" Type="http://schemas.openxmlformats.org/officeDocument/2006/relationships/slideMaster" Target="../slideMasters/slideMaster1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9.jpeg"/><Relationship Id="rId1" Type="http://schemas.openxmlformats.org/officeDocument/2006/relationships/slideMaster" Target="../slideMasters/slideMaster1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7.jpeg"/><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9.jpeg"/><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7.jpeg"/><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7.jpeg"/><Relationship Id="rId1" Type="http://schemas.openxmlformats.org/officeDocument/2006/relationships/slideMaster" Target="../slideMasters/slideMaster17.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7.jpeg"/><Relationship Id="rId1" Type="http://schemas.openxmlformats.org/officeDocument/2006/relationships/slideMaster" Target="../slideMasters/slideMaster17.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7.jpeg"/><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18.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1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1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1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8.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18.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78.xml.rels><?xml version="1.0" encoding="UTF-8" standalone="yes" ?><Relationships xmlns="http://schemas.openxmlformats.org/package/2006/relationships"><Relationship Id="rId3" Target="../media/image47.jpeg" Type="http://schemas.openxmlformats.org/officeDocument/2006/relationships/image"/><Relationship Id="rId2" Target="../media/image31.png" Type="http://schemas.openxmlformats.org/officeDocument/2006/relationships/image"/><Relationship Id="rId1" Target="../slideMasters/slideMaster18.xml" Type="http://schemas.openxmlformats.org/officeDocument/2006/relationships/slideMaster"/><Relationship Id="rId4" Target="../media/image48.png" Type="http://schemas.openxmlformats.org/officeDocument/2006/relationships/image"/></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8.xml"/><Relationship Id="rId4" Type="http://schemas.openxmlformats.org/officeDocument/2006/relationships/image" Target="../media/image18.png"/></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88.xml.rels><?xml version="1.0" encoding="UTF-8" standalone="yes" ?><Relationships xmlns="http://schemas.openxmlformats.org/package/2006/relationships"><Relationship Id="rId3" Target="../media/image47.jpeg" Type="http://schemas.openxmlformats.org/officeDocument/2006/relationships/image"/><Relationship Id="rId2" Target="../media/image49.png" Type="http://schemas.openxmlformats.org/officeDocument/2006/relationships/image"/><Relationship Id="rId1" Target="../slideMasters/slideMaster18.xml" Type="http://schemas.openxmlformats.org/officeDocument/2006/relationships/slideMaster"/><Relationship Id="rId4" Target="../media/image37.png" Type="http://schemas.openxmlformats.org/officeDocument/2006/relationships/image"/></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jpeg"/><Relationship Id="rId1" Type="http://schemas.openxmlformats.org/officeDocument/2006/relationships/slideMaster" Target="../slideMasters/slideMaster18.xml"/><Relationship Id="rId4" Type="http://schemas.openxmlformats.org/officeDocument/2006/relationships/image" Target="../media/image18.png"/></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png"/><Relationship Id="rId1" Type="http://schemas.openxmlformats.org/officeDocument/2006/relationships/slideMaster" Target="../slideMasters/slideMaster19.xml"/><Relationship Id="rId4" Type="http://schemas.openxmlformats.org/officeDocument/2006/relationships/image" Target="../media/image102.pn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5.jpeg"/><Relationship Id="rId1" Type="http://schemas.openxmlformats.org/officeDocument/2006/relationships/slideMaster" Target="../slideMasters/slideMaster19.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Master" Target="../slideMasters/slideMaster1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7.jpeg"/><Relationship Id="rId1" Type="http://schemas.openxmlformats.org/officeDocument/2006/relationships/slideMaster" Target="../slideMasters/slideMaster19.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8.png"/><Relationship Id="rId1" Type="http://schemas.openxmlformats.org/officeDocument/2006/relationships/slideMaster" Target="../slideMasters/slideMaster19.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Master" Target="../slideMasters/slideMaster19.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10.jpeg"/><Relationship Id="rId1" Type="http://schemas.openxmlformats.org/officeDocument/2006/relationships/slideMaster" Target="../slideMasters/slideMaster1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1.png"/><Relationship Id="rId1" Type="http://schemas.openxmlformats.org/officeDocument/2006/relationships/slideMaster" Target="../slideMasters/slideMaster1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Master" Target="../slideMasters/slideMaster19.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Master" Target="../slideMasters/slideMaster19.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Master" Target="../slideMasters/slideMaster1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Master" Target="../slideMasters/slideMaster19.xml"/><Relationship Id="rId4" Type="http://schemas.openxmlformats.org/officeDocument/2006/relationships/image" Target="../media/image4.png"/></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11/27/2020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11/27/2020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400"/>
              <a:buFont typeface="Arial"/>
              <a:buNone/>
              <a:tabLst/>
              <a:defRPr/>
            </a:pPr>
            <a:endParaRPr kumimoji="0" sz="105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38296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36"/>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4" t="4176"/>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637" b="10979"/>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11/27/2020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2"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57844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Title Purpl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2" name="Rectangle 1"/>
          <p:cNvSpPr/>
          <p:nvPr userDrawn="1"/>
        </p:nvSpPr>
        <p:spPr>
          <a:xfrm>
            <a:off x="0" y="2857296"/>
            <a:ext cx="9144000" cy="1674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02052" y="3140509"/>
            <a:ext cx="1732205" cy="969496"/>
          </a:xfrm>
          <a:prstGeom prst="rect">
            <a:avLst/>
          </a:prstGeom>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358181610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0" y="4531716"/>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8" y="1513289"/>
            <a:ext cx="6712571" cy="3198019"/>
          </a:xfrm>
          <a:prstGeom prst="rect">
            <a:avLst/>
          </a:prstGeom>
        </p:spPr>
        <p:txBody>
          <a:bodyPr/>
          <a:lstStyle>
            <a:lvl1pPr marL="342900" indent="-342900">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69421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8" y="1513289"/>
            <a:ext cx="6712571" cy="3198019"/>
          </a:xfrm>
          <a:prstGeom prst="rect">
            <a:avLst/>
          </a:prstGeom>
        </p:spPr>
        <p:txBody>
          <a:bodyPr/>
          <a:lstStyle>
            <a:lvl1pPr marL="342900" indent="-342900">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21649150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White Content">
    <p:bg>
      <p:bgPr>
        <a:gradFill>
          <a:gsLst>
            <a:gs pos="0">
              <a:srgbClr val="FFFFFF"/>
            </a:gs>
            <a:gs pos="100000">
              <a:srgbClr val="F9F9F9"/>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8" y="1513289"/>
            <a:ext cx="6712571" cy="3198019"/>
          </a:xfrm>
          <a:prstGeom prst="rect">
            <a:avLst/>
          </a:prstGeom>
        </p:spPr>
        <p:txBody>
          <a:bodyPr/>
          <a:lstStyle>
            <a:lvl1pPr marL="0" indent="0">
              <a:buNone/>
              <a:defRPr sz="2100" baseline="0">
                <a:solidFill>
                  <a:schemeClr val="bg2"/>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787077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White Content">
    <p:bg>
      <p:bgPr>
        <a:gradFill>
          <a:gsLst>
            <a:gs pos="0">
              <a:srgbClr val="FFFFFF"/>
            </a:gs>
            <a:gs pos="100000">
              <a:srgbClr val="F9F9F9"/>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19364" y="3"/>
            <a:ext cx="1524636" cy="5143075"/>
          </a:xfrm>
          <a:prstGeom prst="rect">
            <a:avLst/>
          </a:prstGeom>
        </p:spPr>
      </p:pic>
      <p:sp>
        <p:nvSpPr>
          <p:cNvPr id="9" name="Text Placeholder 8"/>
          <p:cNvSpPr>
            <a:spLocks noGrp="1"/>
          </p:cNvSpPr>
          <p:nvPr>
            <p:ph type="body" sz="quarter" idx="10" hasCustomPrompt="1"/>
          </p:nvPr>
        </p:nvSpPr>
        <p:spPr>
          <a:xfrm>
            <a:off x="275035" y="1562101"/>
            <a:ext cx="6684169" cy="3137297"/>
          </a:xfrm>
          <a:prstGeom prst="rect">
            <a:avLst/>
          </a:prstGeom>
        </p:spPr>
        <p:txBody>
          <a:bodyPr/>
          <a:lstStyle>
            <a:lvl1pPr marL="0" indent="0">
              <a:buFont typeface="Arial" panose="020B0604020202020204" pitchFamily="34" charset="0"/>
              <a:buNone/>
              <a:defRPr sz="2100" baseline="0"/>
            </a:lvl1pPr>
            <a:lvl2pPr marL="144642" indent="0">
              <a:buFont typeface="Arial" panose="020B0604020202020204" pitchFamily="34" charset="0"/>
              <a:buNone/>
              <a:defRPr sz="2100"/>
            </a:lvl2pPr>
            <a:lvl3pPr marL="289285" indent="0">
              <a:buFont typeface="Arial" panose="020B0604020202020204" pitchFamily="34" charset="0"/>
              <a:buNone/>
              <a:defRPr sz="2100"/>
            </a:lvl3pPr>
            <a:lvl4pPr marL="433928" indent="0">
              <a:buFont typeface="Arial" panose="020B0604020202020204" pitchFamily="34" charset="0"/>
              <a:buNone/>
              <a:defRPr sz="2100"/>
            </a:lvl4pPr>
            <a:lvl5pPr marL="578571" indent="0">
              <a:buFont typeface="Arial" panose="020B0604020202020204" pitchFamily="34" charset="0"/>
              <a:buNone/>
              <a:defRPr sz="2100"/>
            </a:lvl5pPr>
          </a:lstStyle>
          <a:p>
            <a:pPr lvl="0"/>
            <a:r>
              <a:rPr lang="en-US"/>
              <a:t>Edit Text</a:t>
            </a:r>
          </a:p>
        </p:txBody>
      </p:sp>
    </p:spTree>
    <p:extLst>
      <p:ext uri="{BB962C8B-B14F-4D97-AF65-F5344CB8AC3E}">
        <p14:creationId xmlns:p14="http://schemas.microsoft.com/office/powerpoint/2010/main" val="230327112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5"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6"/>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18645125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42"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42" indent="0" algn="ctr">
              <a:buNone/>
              <a:defRPr/>
            </a:lvl2pPr>
            <a:lvl3pPr marL="289285" indent="0" algn="ctr">
              <a:buNone/>
              <a:defRPr/>
            </a:lvl3pPr>
            <a:lvl4pPr marL="433928" indent="0" algn="ctr">
              <a:buNone/>
              <a:defRPr/>
            </a:lvl4pPr>
            <a:lvl5pPr marL="578571" indent="0" algn="ctr">
              <a:buNone/>
              <a:defRPr/>
            </a:lvl5pPr>
          </a:lstStyle>
          <a:p>
            <a:pPr lvl="0"/>
            <a:r>
              <a:rPr lang="en-US"/>
              <a:t>Speaker</a:t>
            </a:r>
          </a:p>
        </p:txBody>
      </p:sp>
      <p:sp>
        <p:nvSpPr>
          <p:cNvPr id="11" name="Title 1"/>
          <p:cNvSpPr>
            <a:spLocks noGrp="1"/>
          </p:cNvSpPr>
          <p:nvPr>
            <p:ph type="title" hasCustomPrompt="1"/>
          </p:nvPr>
        </p:nvSpPr>
        <p:spPr>
          <a:xfrm>
            <a:off x="621956" y="0"/>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85943079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1_Title Slide A1">
  <p:cSld name="1_Title Slide A1">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3"/>
          <p:cNvSpPr/>
          <p:nvPr/>
        </p:nvSpPr>
        <p:spPr>
          <a:xfrm>
            <a:off x="3872754" y="0"/>
            <a:ext cx="5271246" cy="5143500"/>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8" name="Google Shape;18;p3"/>
          <p:cNvSpPr txBox="1">
            <a:spLocks noGrp="1"/>
          </p:cNvSpPr>
          <p:nvPr>
            <p:ph type="body" idx="1"/>
          </p:nvPr>
        </p:nvSpPr>
        <p:spPr>
          <a:xfrm>
            <a:off x="4940310" y="2353153"/>
            <a:ext cx="3275003" cy="1177988"/>
          </a:xfrm>
          <a:prstGeom prst="rect">
            <a:avLst/>
          </a:prstGeom>
          <a:noFill/>
          <a:ln>
            <a:noFill/>
          </a:ln>
        </p:spPr>
        <p:txBody>
          <a:bodyPr spcFirstLastPara="1" wrap="square" lIns="274300" tIns="274300" rIns="274300" bIns="274300" anchor="t" anchorCtr="0">
            <a:noAutofit/>
          </a:bodyPr>
          <a:lstStyle>
            <a:lvl1pPr marL="342900" marR="0" lvl="0" indent="-171450" algn="l" rtl="0">
              <a:lnSpc>
                <a:spcPct val="90000"/>
              </a:lnSpc>
              <a:spcBef>
                <a:spcPts val="316"/>
              </a:spcBef>
              <a:spcAft>
                <a:spcPts val="0"/>
              </a:spcAft>
              <a:buClr>
                <a:schemeClr val="dk1"/>
              </a:buClr>
              <a:buSzPts val="7200"/>
              <a:buFont typeface="Arial"/>
              <a:buNone/>
              <a:defRPr sz="54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19" name="Google Shape;19;p3"/>
          <p:cNvPicPr preferRelativeResize="0"/>
          <p:nvPr/>
        </p:nvPicPr>
        <p:blipFill rotWithShape="1">
          <a:blip r:embed="rId3">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966824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275300" y="236110"/>
            <a:ext cx="5588787" cy="99386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lvl="1">
              <a:spcBef>
                <a:spcPts val="0"/>
              </a:spcBef>
              <a:spcAft>
                <a:spcPts val="0"/>
              </a:spcAft>
              <a:buSzPts val="1100"/>
              <a:buFont typeface="Arial"/>
              <a:buNone/>
              <a:defRPr sz="1400"/>
            </a:lvl2pPr>
            <a:lvl3pPr lvl="2">
              <a:spcBef>
                <a:spcPts val="0"/>
              </a:spcBef>
              <a:spcAft>
                <a:spcPts val="0"/>
              </a:spcAft>
              <a:buSzPts val="1100"/>
              <a:buFont typeface="Arial"/>
              <a:buNone/>
              <a:defRPr sz="1400"/>
            </a:lvl3pPr>
            <a:lvl4pPr lvl="3">
              <a:spcBef>
                <a:spcPts val="0"/>
              </a:spcBef>
              <a:spcAft>
                <a:spcPts val="0"/>
              </a:spcAft>
              <a:buSzPts val="1100"/>
              <a:buFont typeface="Arial"/>
              <a:buNone/>
              <a:defRPr sz="1400"/>
            </a:lvl4pPr>
            <a:lvl5pPr lvl="4">
              <a:spcBef>
                <a:spcPts val="0"/>
              </a:spcBef>
              <a:spcAft>
                <a:spcPts val="0"/>
              </a:spcAft>
              <a:buSzPts val="1100"/>
              <a:buFont typeface="Arial"/>
              <a:buNone/>
              <a:defRPr sz="1400"/>
            </a:lvl5pPr>
            <a:lvl6pPr lvl="5">
              <a:spcBef>
                <a:spcPts val="0"/>
              </a:spcBef>
              <a:spcAft>
                <a:spcPts val="0"/>
              </a:spcAft>
              <a:buSzPts val="1100"/>
              <a:buFont typeface="Arial"/>
              <a:buNone/>
              <a:defRPr sz="1400"/>
            </a:lvl6pPr>
            <a:lvl7pPr lvl="6">
              <a:spcBef>
                <a:spcPts val="0"/>
              </a:spcBef>
              <a:spcAft>
                <a:spcPts val="0"/>
              </a:spcAft>
              <a:buSzPts val="1100"/>
              <a:buFont typeface="Arial"/>
              <a:buNone/>
              <a:defRPr sz="1400"/>
            </a:lvl7pPr>
            <a:lvl8pPr lvl="7">
              <a:spcBef>
                <a:spcPts val="0"/>
              </a:spcBef>
              <a:spcAft>
                <a:spcPts val="0"/>
              </a:spcAft>
              <a:buSzPts val="1100"/>
              <a:buFont typeface="Arial"/>
              <a:buNone/>
              <a:defRPr sz="1400"/>
            </a:lvl8pPr>
            <a:lvl9pPr lvl="8">
              <a:spcBef>
                <a:spcPts val="0"/>
              </a:spcBef>
              <a:spcAft>
                <a:spcPts val="0"/>
              </a:spcAft>
              <a:buSzPts val="1100"/>
              <a:buFont typeface="Arial"/>
              <a:buNone/>
              <a:defRPr sz="1400"/>
            </a:lvl9pPr>
          </a:lstStyle>
          <a:p>
            <a:endParaRPr/>
          </a:p>
        </p:txBody>
      </p:sp>
      <p:sp>
        <p:nvSpPr>
          <p:cNvPr id="27" name="Google Shape;27;p5"/>
          <p:cNvSpPr txBox="1">
            <a:spLocks noGrp="1"/>
          </p:cNvSpPr>
          <p:nvPr>
            <p:ph type="body" idx="1"/>
          </p:nvPr>
        </p:nvSpPr>
        <p:spPr>
          <a:xfrm>
            <a:off x="274668" y="1513289"/>
            <a:ext cx="6712571" cy="3198019"/>
          </a:xfrm>
          <a:prstGeom prst="rect">
            <a:avLst/>
          </a:prstGeom>
          <a:noFill/>
          <a:ln>
            <a:noFill/>
          </a:ln>
        </p:spPr>
        <p:txBody>
          <a:bodyPr spcFirstLastPara="1" wrap="square" lIns="68575" tIns="68575" rIns="68575" bIns="685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8" name="Google Shape;28;p5"/>
          <p:cNvPicPr preferRelativeResize="0"/>
          <p:nvPr/>
        </p:nvPicPr>
        <p:blipFill rotWithShape="1">
          <a:blip r:embed="rId2">
            <a:alphaModFix/>
          </a:blip>
          <a:srcRect/>
          <a:stretch/>
        </p:blipFill>
        <p:spPr>
          <a:xfrm>
            <a:off x="8215313" y="1"/>
            <a:ext cx="928107" cy="5138357"/>
          </a:xfrm>
          <a:prstGeom prst="rect">
            <a:avLst/>
          </a:prstGeom>
          <a:noFill/>
          <a:ln>
            <a:noFill/>
          </a:ln>
        </p:spPr>
      </p:pic>
    </p:spTree>
    <p:extLst>
      <p:ext uri="{BB962C8B-B14F-4D97-AF65-F5344CB8AC3E}">
        <p14:creationId xmlns:p14="http://schemas.microsoft.com/office/powerpoint/2010/main" val="206890526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1_Title Slide K12">
  <p:cSld name="1_Title Slide K12">
    <p:bg>
      <p:bgPr>
        <a:solidFill>
          <a:schemeClr val="dk1"/>
        </a:solidFill>
        <a:effectLst/>
      </p:bgPr>
    </p:bg>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5" name="Google Shape;35;p7"/>
          <p:cNvSpPr/>
          <p:nvPr/>
        </p:nvSpPr>
        <p:spPr>
          <a:xfrm>
            <a:off x="0" y="0"/>
            <a:ext cx="9144000" cy="5143500"/>
          </a:xfrm>
          <a:prstGeom prst="rect">
            <a:avLst/>
          </a:prstGeom>
          <a:blipFill rotWithShape="1">
            <a:blip r:embed="rId3">
              <a:alphaModFix/>
            </a:blip>
            <a:stretch>
              <a:fillRect t="-4848" b="-4847"/>
            </a:stretch>
          </a:blip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36" name="Google Shape;36;p7"/>
          <p:cNvSpPr txBox="1"/>
          <p:nvPr/>
        </p:nvSpPr>
        <p:spPr>
          <a:xfrm>
            <a:off x="428625" y="3640478"/>
            <a:ext cx="4610100" cy="507831"/>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fr-CA" sz="2850">
                <a:solidFill>
                  <a:srgbClr val="2B2D2E"/>
                </a:solidFill>
                <a:latin typeface="Arial"/>
                <a:ea typeface="Arial"/>
                <a:cs typeface="Arial"/>
                <a:sym typeface="Arial"/>
              </a:rPr>
              <a:t>Reach </a:t>
            </a:r>
            <a:r>
              <a:rPr lang="fr-CA" sz="2850" b="1">
                <a:solidFill>
                  <a:srgbClr val="E87511"/>
                </a:solidFill>
                <a:latin typeface="Arial Black"/>
                <a:ea typeface="Arial Black"/>
                <a:cs typeface="Arial Black"/>
                <a:sym typeface="Arial Black"/>
              </a:rPr>
              <a:t>every</a:t>
            </a:r>
            <a:r>
              <a:rPr lang="fr-CA" sz="2850">
                <a:solidFill>
                  <a:srgbClr val="2B2D2E"/>
                </a:solidFill>
                <a:latin typeface="Arial"/>
                <a:ea typeface="Arial"/>
                <a:cs typeface="Arial"/>
                <a:sym typeface="Arial"/>
              </a:rPr>
              <a:t> learner</a:t>
            </a:r>
            <a:endParaRPr sz="2850">
              <a:solidFill>
                <a:srgbClr val="2B2D2E"/>
              </a:solidFill>
              <a:latin typeface="Arial"/>
              <a:ea typeface="Arial"/>
              <a:cs typeface="Arial"/>
              <a:sym typeface="Arial"/>
            </a:endParaRPr>
          </a:p>
        </p:txBody>
      </p:sp>
      <p:pic>
        <p:nvPicPr>
          <p:cNvPr id="37" name="Google Shape;37;p7"/>
          <p:cNvPicPr preferRelativeResize="0"/>
          <p:nvPr/>
        </p:nvPicPr>
        <p:blipFill rotWithShape="1">
          <a:blip r:embed="rId4">
            <a:alphaModFix/>
          </a:blip>
          <a:srcRect/>
          <a:stretch/>
        </p:blipFill>
        <p:spPr>
          <a:xfrm>
            <a:off x="535882" y="4356483"/>
            <a:ext cx="477041" cy="311555"/>
          </a:xfrm>
          <a:prstGeom prst="rect">
            <a:avLst/>
          </a:prstGeom>
          <a:noFill/>
          <a:ln>
            <a:noFill/>
          </a:ln>
        </p:spPr>
      </p:pic>
    </p:spTree>
    <p:extLst>
      <p:ext uri="{BB962C8B-B14F-4D97-AF65-F5344CB8AC3E}">
        <p14:creationId xmlns:p14="http://schemas.microsoft.com/office/powerpoint/2010/main" val="286588796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8"/>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0" name="Google Shape;40;p8"/>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90000"/>
              </a:lnSpc>
              <a:spcBef>
                <a:spcPts val="316"/>
              </a:spcBef>
              <a:spcAft>
                <a:spcPts val="0"/>
              </a:spcAft>
              <a:buClr>
                <a:schemeClr val="dk1"/>
              </a:buClr>
              <a:buSzPts val="3600"/>
              <a:buFont typeface="Arial"/>
              <a:buNone/>
              <a:defRPr sz="270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41" name="Google Shape;41;p8"/>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42" name="Google Shape;42;p8"/>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fr-CA" sz="1050">
                <a:solidFill>
                  <a:schemeClr val="dk1"/>
                </a:solidFill>
                <a:latin typeface="Arial"/>
                <a:ea typeface="Arial"/>
                <a:cs typeface="Arial"/>
                <a:sym typeface="Arial"/>
              </a:rPr>
              <a:t>Reach </a:t>
            </a:r>
            <a:r>
              <a:rPr lang="fr-CA" sz="1050" b="1">
                <a:solidFill>
                  <a:schemeClr val="dk1"/>
                </a:solidFill>
                <a:latin typeface="Arial Black"/>
                <a:ea typeface="Arial Black"/>
                <a:cs typeface="Arial Black"/>
                <a:sym typeface="Arial Black"/>
              </a:rPr>
              <a:t>every</a:t>
            </a:r>
            <a:r>
              <a:rPr lang="fr-CA" sz="1050">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43" name="Google Shape;43;p8"/>
          <p:cNvCxnSpPr/>
          <p:nvPr/>
        </p:nvCxnSpPr>
        <p:spPr>
          <a:xfrm>
            <a:off x="5997321" y="4672584"/>
            <a:ext cx="2982087" cy="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206252107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3_Intro Slide B K12">
  <p:cSld name="3_Intro Slide B K12">
    <p:bg>
      <p:bgPr>
        <a:solidFill>
          <a:schemeClr val="dk1"/>
        </a:soli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blip>
          <a:srcRect/>
          <a:stretch/>
        </p:blipFill>
        <p:spPr>
          <a:xfrm>
            <a:off x="8215312" y="44726"/>
            <a:ext cx="928688" cy="5143500"/>
          </a:xfrm>
          <a:prstGeom prst="rect">
            <a:avLst/>
          </a:prstGeom>
          <a:noFill/>
          <a:ln>
            <a:noFill/>
          </a:ln>
        </p:spPr>
      </p:pic>
      <p:sp>
        <p:nvSpPr>
          <p:cNvPr id="46" name="Google Shape;46;p9"/>
          <p:cNvSpPr/>
          <p:nvPr/>
        </p:nvSpPr>
        <p:spPr>
          <a:xfrm>
            <a:off x="0" y="0"/>
            <a:ext cx="9144000" cy="4688785"/>
          </a:xfrm>
          <a:prstGeom prst="rect">
            <a:avLst/>
          </a:prstGeom>
          <a:blipFill rotWithShape="1">
            <a:blip r:embed="rId3">
              <a:alphaModFix/>
            </a:blip>
            <a:stretch>
              <a:fillRect t="-4848" b="-4847"/>
            </a:stretch>
          </a:blip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7" name="Google Shape;47;p9"/>
          <p:cNvSpPr txBox="1">
            <a:spLocks noGrp="1"/>
          </p:cNvSpPr>
          <p:nvPr>
            <p:ph type="body" idx="1"/>
          </p:nvPr>
        </p:nvSpPr>
        <p:spPr>
          <a:xfrm>
            <a:off x="210312" y="470970"/>
            <a:ext cx="4882896" cy="1412695"/>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90000"/>
              </a:lnSpc>
              <a:spcBef>
                <a:spcPts val="316"/>
              </a:spcBef>
              <a:spcAft>
                <a:spcPts val="0"/>
              </a:spcAft>
              <a:buClr>
                <a:schemeClr val="dk1"/>
              </a:buClr>
              <a:buSzPts val="4600"/>
              <a:buFont typeface="Arial"/>
              <a:buNone/>
              <a:defRPr sz="345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48" name="Google Shape;48;p9"/>
          <p:cNvSpPr txBox="1"/>
          <p:nvPr/>
        </p:nvSpPr>
        <p:spPr>
          <a:xfrm>
            <a:off x="401193" y="4811495"/>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fr-CA" sz="1050">
                <a:solidFill>
                  <a:srgbClr val="E87511"/>
                </a:solidFill>
                <a:latin typeface="Arial"/>
                <a:ea typeface="Arial"/>
                <a:cs typeface="Arial"/>
                <a:sym typeface="Arial"/>
              </a:rPr>
              <a:t>Reach </a:t>
            </a:r>
            <a:r>
              <a:rPr lang="fr-CA" sz="1050" b="1">
                <a:solidFill>
                  <a:srgbClr val="E87511"/>
                </a:solidFill>
                <a:latin typeface="Arial Black"/>
                <a:ea typeface="Arial Black"/>
                <a:cs typeface="Arial Black"/>
                <a:sym typeface="Arial Black"/>
              </a:rPr>
              <a:t>every</a:t>
            </a:r>
            <a:r>
              <a:rPr lang="fr-CA" sz="1050">
                <a:solidFill>
                  <a:srgbClr val="E87511"/>
                </a:solidFill>
                <a:latin typeface="Arial"/>
                <a:ea typeface="Arial"/>
                <a:cs typeface="Arial"/>
                <a:sym typeface="Arial"/>
              </a:rPr>
              <a:t> learner</a:t>
            </a:r>
            <a:endParaRPr sz="1050">
              <a:solidFill>
                <a:srgbClr val="E87511"/>
              </a:solidFill>
              <a:latin typeface="Arial"/>
              <a:ea typeface="Arial"/>
              <a:cs typeface="Arial"/>
              <a:sym typeface="Arial"/>
            </a:endParaRPr>
          </a:p>
        </p:txBody>
      </p:sp>
      <p:sp>
        <p:nvSpPr>
          <p:cNvPr id="49" name="Google Shape;49;p9"/>
          <p:cNvSpPr txBox="1"/>
          <p:nvPr/>
        </p:nvSpPr>
        <p:spPr>
          <a:xfrm>
            <a:off x="4935922" y="4799072"/>
            <a:ext cx="2607183" cy="276999"/>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fr-CA" sz="1350">
                <a:solidFill>
                  <a:schemeClr val="dk1"/>
                </a:solidFill>
                <a:latin typeface="Calibri"/>
                <a:ea typeface="Calibri"/>
                <a:cs typeface="Calibri"/>
                <a:sym typeface="Calibri"/>
              </a:rPr>
              <a:t>D2L.com</a:t>
            </a:r>
            <a:endParaRPr sz="1050"/>
          </a:p>
        </p:txBody>
      </p:sp>
    </p:spTree>
    <p:extLst>
      <p:ext uri="{BB962C8B-B14F-4D97-AF65-F5344CB8AC3E}">
        <p14:creationId xmlns:p14="http://schemas.microsoft.com/office/powerpoint/2010/main" val="133939753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4_Learning Options K12">
  <p:cSld name="4_Learning Options K12">
    <p:bg>
      <p:bgPr>
        <a:solidFill>
          <a:schemeClr val="dk1"/>
        </a:solidFill>
        <a:effectLst/>
      </p:bgPr>
    </p:bg>
    <p:spTree>
      <p:nvGrpSpPr>
        <p:cNvPr id="1" name="Shape 50"/>
        <p:cNvGrpSpPr/>
        <p:nvPr/>
      </p:nvGrpSpPr>
      <p:grpSpPr>
        <a:xfrm>
          <a:off x="0" y="0"/>
          <a:ext cx="0" cy="0"/>
          <a:chOff x="0" y="0"/>
          <a:chExt cx="0" cy="0"/>
        </a:xfrm>
      </p:grpSpPr>
      <p:sp>
        <p:nvSpPr>
          <p:cNvPr id="51" name="Google Shape;51;p10"/>
          <p:cNvSpPr/>
          <p:nvPr/>
        </p:nvSpPr>
        <p:spPr>
          <a:xfrm>
            <a:off x="0" y="0"/>
            <a:ext cx="9144000" cy="5143500"/>
          </a:xfrm>
          <a:prstGeom prst="rect">
            <a:avLst/>
          </a:prstGeom>
          <a:solidFill>
            <a:srgbClr val="009FB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52" name="Google Shape;52;p10"/>
          <p:cNvPicPr preferRelativeResize="0"/>
          <p:nvPr/>
        </p:nvPicPr>
        <p:blipFill rotWithShape="1">
          <a:blip r:embed="rId2">
            <a:alphaModFix amt="15000"/>
          </a:blip>
          <a:srcRect l="18912" r="41393"/>
          <a:stretch/>
        </p:blipFill>
        <p:spPr>
          <a:xfrm>
            <a:off x="0" y="1"/>
            <a:ext cx="3058716" cy="5143499"/>
          </a:xfrm>
          <a:prstGeom prst="rect">
            <a:avLst/>
          </a:prstGeom>
          <a:noFill/>
          <a:ln>
            <a:noFill/>
          </a:ln>
        </p:spPr>
      </p:pic>
      <p:pic>
        <p:nvPicPr>
          <p:cNvPr id="53" name="Google Shape;53;p10"/>
          <p:cNvPicPr preferRelativeResize="0"/>
          <p:nvPr/>
        </p:nvPicPr>
        <p:blipFill rotWithShape="1">
          <a:blip r:embed="rId3">
            <a:alphaModFix amt="15000"/>
          </a:blip>
          <a:srcRect l="13666" r="48249"/>
          <a:stretch/>
        </p:blipFill>
        <p:spPr>
          <a:xfrm>
            <a:off x="3058717" y="1"/>
            <a:ext cx="2938211" cy="5143499"/>
          </a:xfrm>
          <a:prstGeom prst="rect">
            <a:avLst/>
          </a:prstGeom>
          <a:noFill/>
          <a:ln>
            <a:noFill/>
          </a:ln>
        </p:spPr>
      </p:pic>
      <p:pic>
        <p:nvPicPr>
          <p:cNvPr id="54" name="Google Shape;54;p10"/>
          <p:cNvPicPr preferRelativeResize="0"/>
          <p:nvPr/>
        </p:nvPicPr>
        <p:blipFill rotWithShape="1">
          <a:blip r:embed="rId4">
            <a:alphaModFix amt="15000"/>
          </a:blip>
          <a:srcRect l="14365" t="296" r="44972"/>
          <a:stretch/>
        </p:blipFill>
        <p:spPr>
          <a:xfrm>
            <a:off x="5997441" y="0"/>
            <a:ext cx="3146560" cy="5143500"/>
          </a:xfrm>
          <a:prstGeom prst="rect">
            <a:avLst/>
          </a:prstGeom>
          <a:noFill/>
          <a:ln>
            <a:noFill/>
          </a:ln>
        </p:spPr>
      </p:pic>
      <p:sp>
        <p:nvSpPr>
          <p:cNvPr id="55" name="Google Shape;55;p10"/>
          <p:cNvSpPr txBox="1">
            <a:spLocks noGrp="1"/>
          </p:cNvSpPr>
          <p:nvPr>
            <p:ph type="body" idx="1"/>
          </p:nvPr>
        </p:nvSpPr>
        <p:spPr>
          <a:xfrm>
            <a:off x="254319" y="1052667"/>
            <a:ext cx="8635364" cy="830997"/>
          </a:xfrm>
          <a:prstGeom prst="rect">
            <a:avLst/>
          </a:prstGeom>
          <a:noFill/>
          <a:ln>
            <a:noFill/>
          </a:ln>
        </p:spPr>
        <p:txBody>
          <a:bodyPr spcFirstLastPara="1" wrap="square" lIns="274300" tIns="274300" rIns="274300" bIns="274300" anchor="t" anchorCtr="0">
            <a:noAutofit/>
          </a:bodyPr>
          <a:lstStyle>
            <a:lvl1pPr marL="342900" marR="0" lvl="0" indent="-171450" algn="l" rtl="0">
              <a:lnSpc>
                <a:spcPct val="90000"/>
              </a:lnSpc>
              <a:spcBef>
                <a:spcPts val="316"/>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56" name="Google Shape;56;p10"/>
          <p:cNvSpPr txBox="1">
            <a:spLocks noGrp="1"/>
          </p:cNvSpPr>
          <p:nvPr>
            <p:ph type="body" idx="2"/>
          </p:nvPr>
        </p:nvSpPr>
        <p:spPr>
          <a:xfrm>
            <a:off x="0" y="3108723"/>
            <a:ext cx="3058716" cy="87806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chemeClr val="dk1"/>
              </a:buClr>
              <a:buSzPts val="4800"/>
              <a:buFont typeface="Arial"/>
              <a:buNone/>
              <a:defRPr sz="360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3"/>
          </p:nvPr>
        </p:nvSpPr>
        <p:spPr>
          <a:xfrm>
            <a:off x="3059229" y="3113295"/>
            <a:ext cx="2938214" cy="90092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chemeClr val="dk1"/>
              </a:buClr>
              <a:buSzPts val="4800"/>
              <a:buFont typeface="Arial"/>
              <a:buNone/>
              <a:defRPr sz="360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body" idx="4"/>
          </p:nvPr>
        </p:nvSpPr>
        <p:spPr>
          <a:xfrm>
            <a:off x="5997442" y="3104151"/>
            <a:ext cx="3146558" cy="919210"/>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chemeClr val="dk1"/>
              </a:buClr>
              <a:buSzPts val="4800"/>
              <a:buFont typeface="Arial"/>
              <a:buNone/>
              <a:defRPr sz="360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5872167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2_Title Slide A1">
  <p:cSld name="2_Title Slide A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1"/>
          <p:cNvSpPr/>
          <p:nvPr/>
        </p:nvSpPr>
        <p:spPr>
          <a:xfrm>
            <a:off x="3872754" y="0"/>
            <a:ext cx="5271246" cy="5143500"/>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1" name="Google Shape;61;p11"/>
          <p:cNvSpPr txBox="1">
            <a:spLocks noGrp="1"/>
          </p:cNvSpPr>
          <p:nvPr>
            <p:ph type="body" idx="1"/>
          </p:nvPr>
        </p:nvSpPr>
        <p:spPr>
          <a:xfrm>
            <a:off x="4940310" y="2353153"/>
            <a:ext cx="3275003" cy="1177988"/>
          </a:xfrm>
          <a:prstGeom prst="rect">
            <a:avLst/>
          </a:prstGeom>
          <a:noFill/>
          <a:ln>
            <a:noFill/>
          </a:ln>
        </p:spPr>
        <p:txBody>
          <a:bodyPr spcFirstLastPara="1" wrap="square" lIns="274300" tIns="274300" rIns="274300" bIns="274300" anchor="t" anchorCtr="0">
            <a:noAutofit/>
          </a:bodyPr>
          <a:lstStyle>
            <a:lvl1pPr marL="342900" marR="0" lvl="0" indent="-171450" algn="l" rtl="0">
              <a:lnSpc>
                <a:spcPct val="90000"/>
              </a:lnSpc>
              <a:spcBef>
                <a:spcPts val="316"/>
              </a:spcBef>
              <a:spcAft>
                <a:spcPts val="0"/>
              </a:spcAft>
              <a:buClr>
                <a:schemeClr val="dk1"/>
              </a:buClr>
              <a:buSzPts val="7200"/>
              <a:buFont typeface="Arial"/>
              <a:buNone/>
              <a:defRPr sz="54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62" name="Google Shape;62;p11"/>
          <p:cNvPicPr preferRelativeResize="0"/>
          <p:nvPr/>
        </p:nvPicPr>
        <p:blipFill rotWithShape="1">
          <a:blip r:embed="rId3">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178406213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6_Image Content  K12">
  <p:cSld name="6_Image Content  K12">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2"/>
          <p:cNvSpPr txBox="1">
            <a:spLocks noGrp="1"/>
          </p:cNvSpPr>
          <p:nvPr>
            <p:ph type="body" idx="1"/>
          </p:nvPr>
        </p:nvSpPr>
        <p:spPr>
          <a:xfrm>
            <a:off x="310754" y="210741"/>
            <a:ext cx="6959203" cy="3600450"/>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316"/>
              </a:spcBef>
              <a:spcAft>
                <a:spcPts val="0"/>
              </a:spcAft>
              <a:buClr>
                <a:schemeClr val="dk1"/>
              </a:buClr>
              <a:buSzPts val="4800"/>
              <a:buFont typeface="Arial"/>
              <a:buNone/>
              <a:defRPr sz="36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body" idx="2"/>
          </p:nvPr>
        </p:nvSpPr>
        <p:spPr>
          <a:xfrm>
            <a:off x="301228" y="3876675"/>
            <a:ext cx="6996113" cy="126682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dk1"/>
              </a:buClr>
              <a:buSzPts val="4000"/>
              <a:buFont typeface="Arial"/>
              <a:buNone/>
              <a:defRPr sz="300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Arial"/>
                <a:ea typeface="Arial"/>
                <a:cs typeface="Arial"/>
                <a:sym typeface="Arial"/>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Arial"/>
                <a:ea typeface="Arial"/>
                <a:cs typeface="Arial"/>
                <a:sym typeface="Arial"/>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Arial"/>
                <a:ea typeface="Arial"/>
                <a:cs typeface="Arial"/>
                <a:sym typeface="Arial"/>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5534768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7_Image Overlay Content  K12">
  <p:cSld name="7_Image Overlay Content  K1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body" idx="1"/>
          </p:nvPr>
        </p:nvSpPr>
        <p:spPr>
          <a:xfrm>
            <a:off x="310754" y="210741"/>
            <a:ext cx="6959203" cy="3600450"/>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316"/>
              </a:spcBef>
              <a:spcAft>
                <a:spcPts val="0"/>
              </a:spcAft>
              <a:buClr>
                <a:schemeClr val="dk1"/>
              </a:buClr>
              <a:buSzPts val="4800"/>
              <a:buFont typeface="Arial"/>
              <a:buNone/>
              <a:defRPr sz="36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body" idx="2"/>
          </p:nvPr>
        </p:nvSpPr>
        <p:spPr>
          <a:xfrm>
            <a:off x="301228" y="3876675"/>
            <a:ext cx="6996113" cy="126682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dk1"/>
              </a:buClr>
              <a:buSzPts val="4000"/>
              <a:buFont typeface="Arial"/>
              <a:buNone/>
              <a:defRPr sz="300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Arial"/>
                <a:ea typeface="Arial"/>
                <a:cs typeface="Arial"/>
                <a:sym typeface="Arial"/>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Arial"/>
                <a:ea typeface="Arial"/>
                <a:cs typeface="Arial"/>
                <a:sym typeface="Arial"/>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Arial"/>
                <a:ea typeface="Arial"/>
                <a:cs typeface="Arial"/>
                <a:sym typeface="Arial"/>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74091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Speaker Slide">
  <p:cSld name="Speaker Slide">
    <p:bg>
      <p:bgPr>
        <a:solidFill>
          <a:srgbClr val="009FBB"/>
        </a:solidFill>
        <a:effectLst/>
      </p:bgPr>
    </p:bg>
    <p:spTree>
      <p:nvGrpSpPr>
        <p:cNvPr id="1" name="Shape 69"/>
        <p:cNvGrpSpPr/>
        <p:nvPr/>
      </p:nvGrpSpPr>
      <p:grpSpPr>
        <a:xfrm>
          <a:off x="0" y="0"/>
          <a:ext cx="0" cy="0"/>
          <a:chOff x="0" y="0"/>
          <a:chExt cx="0" cy="0"/>
        </a:xfrm>
      </p:grpSpPr>
      <p:sp>
        <p:nvSpPr>
          <p:cNvPr id="70" name="Google Shape;70;p14"/>
          <p:cNvSpPr/>
          <p:nvPr/>
        </p:nvSpPr>
        <p:spPr>
          <a:xfrm>
            <a:off x="0" y="0"/>
            <a:ext cx="9144000" cy="5143500"/>
          </a:xfrm>
          <a:prstGeom prst="rect">
            <a:avLst/>
          </a:prstGeom>
          <a:blipFill rotWithShape="1">
            <a:blip r:embed="rId2">
              <a:alphaModFix amt="12000"/>
            </a:blip>
            <a:stretch>
              <a:fillRect/>
            </a:stretch>
          </a:blip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71" name="Google Shape;71;p14"/>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72" name="Google Shape;72;p14"/>
          <p:cNvSpPr txBox="1">
            <a:spLocks noGrp="1"/>
          </p:cNvSpPr>
          <p:nvPr>
            <p:ph type="body" idx="1"/>
          </p:nvPr>
        </p:nvSpPr>
        <p:spPr>
          <a:xfrm>
            <a:off x="3479028" y="2707047"/>
            <a:ext cx="2981039" cy="1368067"/>
          </a:xfrm>
          <a:prstGeom prst="rect">
            <a:avLst/>
          </a:prstGeom>
          <a:noFill/>
          <a:ln>
            <a:noFill/>
          </a:ln>
        </p:spPr>
        <p:txBody>
          <a:bodyPr spcFirstLastPara="1" wrap="square" lIns="274300" tIns="274300" rIns="274300" bIns="274300" anchor="t" anchorCtr="0">
            <a:noAutofit/>
          </a:bodyPr>
          <a:lstStyle>
            <a:lvl1pPr marL="342900" marR="0" lvl="0" indent="-171450" algn="l" rtl="0">
              <a:lnSpc>
                <a:spcPct val="90000"/>
              </a:lnSpc>
              <a:spcBef>
                <a:spcPts val="316"/>
              </a:spcBef>
              <a:spcAft>
                <a:spcPts val="0"/>
              </a:spcAft>
              <a:buClr>
                <a:schemeClr val="dk1"/>
              </a:buClr>
              <a:buSzPts val="4400"/>
              <a:buFont typeface="Arial"/>
              <a:buNone/>
              <a:defRPr sz="33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body" idx="2"/>
          </p:nvPr>
        </p:nvSpPr>
        <p:spPr>
          <a:xfrm>
            <a:off x="3448949" y="1185052"/>
            <a:ext cx="3012027" cy="1427314"/>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90000"/>
              </a:lnSpc>
              <a:spcBef>
                <a:spcPts val="316"/>
              </a:spcBef>
              <a:spcAft>
                <a:spcPts val="0"/>
              </a:spcAft>
              <a:buClr>
                <a:schemeClr val="dk1"/>
              </a:buClr>
              <a:buSzPts val="3000"/>
              <a:buFont typeface="Arial"/>
              <a:buNone/>
              <a:defRPr sz="225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74" name="Google Shape;74;p14"/>
          <p:cNvPicPr preferRelativeResize="0"/>
          <p:nvPr/>
        </p:nvPicPr>
        <p:blipFill rotWithShape="1">
          <a:blip r:embed="rId4">
            <a:alphaModFix/>
          </a:blip>
          <a:srcRect/>
          <a:stretch/>
        </p:blipFill>
        <p:spPr>
          <a:xfrm>
            <a:off x="805873" y="1429360"/>
            <a:ext cx="2325395" cy="2325395"/>
          </a:xfrm>
          <a:prstGeom prst="rect">
            <a:avLst/>
          </a:prstGeom>
          <a:noFill/>
          <a:ln>
            <a:noFill/>
          </a:ln>
        </p:spPr>
      </p:pic>
    </p:spTree>
    <p:extLst>
      <p:ext uri="{BB962C8B-B14F-4D97-AF65-F5344CB8AC3E}">
        <p14:creationId xmlns:p14="http://schemas.microsoft.com/office/powerpoint/2010/main" val="9768785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matchingName="Content Slide Reverse Blue">
  <p:cSld name="Content Slide Reverse Blue">
    <p:bg>
      <p:bgPr>
        <a:solidFill>
          <a:srgbClr val="009FBB"/>
        </a:solidFill>
        <a:effectLst/>
      </p:bgPr>
    </p:bg>
    <p:spTree>
      <p:nvGrpSpPr>
        <p:cNvPr id="1" name="Shape 75"/>
        <p:cNvGrpSpPr/>
        <p:nvPr/>
      </p:nvGrpSpPr>
      <p:grpSpPr>
        <a:xfrm>
          <a:off x="0" y="0"/>
          <a:ext cx="0" cy="0"/>
          <a:chOff x="0" y="0"/>
          <a:chExt cx="0" cy="0"/>
        </a:xfrm>
      </p:grpSpPr>
      <p:sp>
        <p:nvSpPr>
          <p:cNvPr id="76" name="Google Shape;76;p15"/>
          <p:cNvSpPr/>
          <p:nvPr/>
        </p:nvSpPr>
        <p:spPr>
          <a:xfrm>
            <a:off x="0" y="0"/>
            <a:ext cx="9144000" cy="5143500"/>
          </a:xfrm>
          <a:prstGeom prst="rect">
            <a:avLst/>
          </a:prstGeom>
          <a:blipFill rotWithShape="1">
            <a:blip r:embed="rId2">
              <a:alphaModFix amt="12000"/>
            </a:blip>
            <a:stretch>
              <a:fillRect/>
            </a:stretch>
          </a:blip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77" name="Google Shape;77;p15"/>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78" name="Google Shape;78;p15"/>
          <p:cNvSpPr txBox="1">
            <a:spLocks noGrp="1"/>
          </p:cNvSpPr>
          <p:nvPr>
            <p:ph type="body" idx="1"/>
          </p:nvPr>
        </p:nvSpPr>
        <p:spPr>
          <a:xfrm>
            <a:off x="621324" y="1355033"/>
            <a:ext cx="6712571" cy="3198019"/>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316"/>
              </a:spcBef>
              <a:spcAft>
                <a:spcPts val="0"/>
              </a:spcAft>
              <a:buClr>
                <a:schemeClr val="dk1"/>
              </a:buClr>
              <a:buSzPts val="3200"/>
              <a:buFont typeface="Arial"/>
              <a:buChar char="•"/>
              <a:defRPr sz="2400" b="1" i="0" u="none" strike="noStrike" cap="none">
                <a:solidFill>
                  <a:schemeClr val="dk1"/>
                </a:solidFill>
                <a:latin typeface="Arial"/>
                <a:ea typeface="Arial"/>
                <a:cs typeface="Arial"/>
                <a:sym typeface="Arial"/>
              </a:defRPr>
            </a:lvl1pPr>
            <a:lvl2pPr marL="685800" marR="0" lvl="1" indent="-314325" algn="l" rtl="0">
              <a:lnSpc>
                <a:spcPct val="90000"/>
              </a:lnSpc>
              <a:spcBef>
                <a:spcPts val="158"/>
              </a:spcBef>
              <a:spcAft>
                <a:spcPts val="0"/>
              </a:spcAft>
              <a:buClr>
                <a:schemeClr val="dk1"/>
              </a:buClr>
              <a:buSzPts val="3000"/>
              <a:buFont typeface="Arial"/>
              <a:buChar char="•"/>
              <a:defRPr sz="2250" b="0" i="0" u="none" strike="noStrike" cap="none">
                <a:solidFill>
                  <a:schemeClr val="dk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28599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Content Slide Reverse D2L Orange">
  <p:cSld name="Content Slide Reverse D2L Orange">
    <p:bg>
      <p:bgPr>
        <a:solidFill>
          <a:srgbClr val="E87511"/>
        </a:solidFill>
        <a:effectLst/>
      </p:bgPr>
    </p:bg>
    <p:spTree>
      <p:nvGrpSpPr>
        <p:cNvPr id="1" name="Shape 80"/>
        <p:cNvGrpSpPr/>
        <p:nvPr/>
      </p:nvGrpSpPr>
      <p:grpSpPr>
        <a:xfrm>
          <a:off x="0" y="0"/>
          <a:ext cx="0" cy="0"/>
          <a:chOff x="0" y="0"/>
          <a:chExt cx="0" cy="0"/>
        </a:xfrm>
      </p:grpSpPr>
      <p:sp>
        <p:nvSpPr>
          <p:cNvPr id="81" name="Google Shape;81;p16"/>
          <p:cNvSpPr/>
          <p:nvPr/>
        </p:nvSpPr>
        <p:spPr>
          <a:xfrm>
            <a:off x="0" y="0"/>
            <a:ext cx="9144000" cy="5143500"/>
          </a:xfrm>
          <a:prstGeom prst="rect">
            <a:avLst/>
          </a:prstGeom>
          <a:blipFill rotWithShape="1">
            <a:blip r:embed="rId2">
              <a:alphaModFix amt="7000"/>
            </a:blip>
            <a:stretch>
              <a:fillRect/>
            </a:stretch>
          </a:blip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82" name="Google Shape;82;p16"/>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83" name="Google Shape;83;p16"/>
          <p:cNvSpPr txBox="1">
            <a:spLocks noGrp="1"/>
          </p:cNvSpPr>
          <p:nvPr>
            <p:ph type="body" idx="1"/>
          </p:nvPr>
        </p:nvSpPr>
        <p:spPr>
          <a:xfrm>
            <a:off x="621324" y="1355033"/>
            <a:ext cx="6712571" cy="3198019"/>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316"/>
              </a:spcBef>
              <a:spcAft>
                <a:spcPts val="0"/>
              </a:spcAft>
              <a:buClr>
                <a:schemeClr val="dk1"/>
              </a:buClr>
              <a:buSzPts val="3200"/>
              <a:buFont typeface="Arial"/>
              <a:buChar char="•"/>
              <a:defRPr sz="2400" b="1" i="0" u="none" strike="noStrike" cap="none">
                <a:solidFill>
                  <a:schemeClr val="dk1"/>
                </a:solidFill>
                <a:latin typeface="Arial"/>
                <a:ea typeface="Arial"/>
                <a:cs typeface="Arial"/>
                <a:sym typeface="Arial"/>
              </a:defRPr>
            </a:lvl1pPr>
            <a:lvl2pPr marL="685800" marR="0" lvl="1" indent="-314325" algn="l" rtl="0">
              <a:lnSpc>
                <a:spcPct val="90000"/>
              </a:lnSpc>
              <a:spcBef>
                <a:spcPts val="158"/>
              </a:spcBef>
              <a:spcAft>
                <a:spcPts val="0"/>
              </a:spcAft>
              <a:buClr>
                <a:schemeClr val="dk1"/>
              </a:buClr>
              <a:buSzPts val="3000"/>
              <a:buFont typeface="Arial"/>
              <a:buChar char="•"/>
              <a:defRPr sz="2250" b="0" i="0" u="none" strike="noStrike" cap="none">
                <a:solidFill>
                  <a:schemeClr val="dk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84" name="Google Shape;84;p16"/>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31915677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matchingName="Content Slide Reverse - HE">
  <p:cSld name="Content Slide Reverse - HE">
    <p:bg>
      <p:bgPr>
        <a:solidFill>
          <a:srgbClr val="7030A0"/>
        </a:solidFill>
        <a:effectLst/>
      </p:bgPr>
    </p:bg>
    <p:spTree>
      <p:nvGrpSpPr>
        <p:cNvPr id="1" name="Shape 85"/>
        <p:cNvGrpSpPr/>
        <p:nvPr/>
      </p:nvGrpSpPr>
      <p:grpSpPr>
        <a:xfrm>
          <a:off x="0" y="0"/>
          <a:ext cx="0" cy="0"/>
          <a:chOff x="0" y="0"/>
          <a:chExt cx="0" cy="0"/>
        </a:xfrm>
      </p:grpSpPr>
      <p:pic>
        <p:nvPicPr>
          <p:cNvPr id="86" name="Google Shape;86;p1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87" name="Google Shape;87;p17"/>
          <p:cNvSpPr txBox="1">
            <a:spLocks noGrp="1"/>
          </p:cNvSpPr>
          <p:nvPr>
            <p:ph type="body" idx="1"/>
          </p:nvPr>
        </p:nvSpPr>
        <p:spPr>
          <a:xfrm>
            <a:off x="621324" y="1355033"/>
            <a:ext cx="6712571" cy="3198019"/>
          </a:xfrm>
          <a:prstGeom prst="rect">
            <a:avLst/>
          </a:prstGeom>
          <a:noFill/>
          <a:ln>
            <a:noFill/>
          </a:ln>
        </p:spPr>
        <p:txBody>
          <a:bodyPr spcFirstLastPara="1" wrap="square" lIns="91425" tIns="45700" rIns="91425" bIns="45700" anchor="t" anchorCtr="0">
            <a:noAutofit/>
          </a:bodyPr>
          <a:lstStyle>
            <a:lvl1pPr marL="342900" marR="0" lvl="0" indent="-323850" algn="l" rtl="0">
              <a:lnSpc>
                <a:spcPct val="90000"/>
              </a:lnSpc>
              <a:spcBef>
                <a:spcPts val="316"/>
              </a:spcBef>
              <a:spcAft>
                <a:spcPts val="0"/>
              </a:spcAft>
              <a:buClr>
                <a:schemeClr val="dk1"/>
              </a:buClr>
              <a:buSzPts val="3200"/>
              <a:buFont typeface="Arial"/>
              <a:buChar char="•"/>
              <a:defRPr sz="2400" b="1" i="0" u="none" strike="noStrike" cap="none">
                <a:solidFill>
                  <a:schemeClr val="dk1"/>
                </a:solidFill>
                <a:latin typeface="Arial"/>
                <a:ea typeface="Arial"/>
                <a:cs typeface="Arial"/>
                <a:sym typeface="Arial"/>
              </a:defRPr>
            </a:lvl1pPr>
            <a:lvl2pPr marL="685800" marR="0" lvl="1" indent="-314325" algn="l" rtl="0">
              <a:lnSpc>
                <a:spcPct val="90000"/>
              </a:lnSpc>
              <a:spcBef>
                <a:spcPts val="158"/>
              </a:spcBef>
              <a:spcAft>
                <a:spcPts val="0"/>
              </a:spcAft>
              <a:buClr>
                <a:schemeClr val="dk1"/>
              </a:buClr>
              <a:buSzPts val="3000"/>
              <a:buFont typeface="Arial"/>
              <a:buChar char="•"/>
              <a:defRPr sz="2250" b="0" i="0" u="none" strike="noStrike" cap="none">
                <a:solidFill>
                  <a:schemeClr val="dk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88" name="Google Shape;88;p17"/>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73448644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matchingName="Content Slide White">
  <p:cSld name="Content Slide White">
    <p:bg>
      <p:bgPr>
        <a:solidFill>
          <a:schemeClr val="dk1"/>
        </a:solidFill>
        <a:effectLst/>
      </p:bgPr>
    </p:bg>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1" name="Google Shape;91;p18"/>
          <p:cNvSpPr txBox="1">
            <a:spLocks noGrp="1"/>
          </p:cNvSpPr>
          <p:nvPr>
            <p:ph type="body" idx="1"/>
          </p:nvPr>
        </p:nvSpPr>
        <p:spPr>
          <a:xfrm>
            <a:off x="643932" y="1355033"/>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rgbClr val="4C3F99"/>
              </a:buClr>
              <a:buSzPts val="3200"/>
              <a:buFont typeface="Arial"/>
              <a:buNone/>
              <a:defRPr sz="2400" b="1" i="0" u="none" strike="noStrike" cap="none">
                <a:solidFill>
                  <a:srgbClr val="4C3F99"/>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92" name="Google Shape;92;p18"/>
          <p:cNvSpPr txBox="1">
            <a:spLocks noGrp="1"/>
          </p:cNvSpPr>
          <p:nvPr>
            <p:ph type="body" idx="2"/>
          </p:nvPr>
        </p:nvSpPr>
        <p:spPr>
          <a:xfrm>
            <a:off x="637652" y="2313146"/>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93" name="Google Shape;93;p18"/>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94" name="Google Shape;94;p18"/>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E87511"/>
              </a:buClr>
              <a:buSzPts val="4000"/>
              <a:buFont typeface="Arial"/>
              <a:buNone/>
              <a:defRPr sz="3000" b="1" i="0" u="none" strike="noStrike" cap="none">
                <a:solidFill>
                  <a:srgbClr val="E8751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90586756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1_Content Slide White - Light watermark">
  <p:cSld name="1_Content Slide White - Light watermark">
    <p:bg>
      <p:bgPr>
        <a:solidFill>
          <a:schemeClr val="dk1"/>
        </a:solidFill>
        <a:effectLst/>
      </p:bgPr>
    </p:bg>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97" name="Google Shape;97;p19"/>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E87511"/>
              </a:buClr>
              <a:buSzPts val="4000"/>
              <a:buFont typeface="Arial"/>
              <a:buNone/>
              <a:defRPr sz="3000" b="1" i="0" u="none" strike="noStrike" cap="none">
                <a:solidFill>
                  <a:srgbClr val="E8751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19618568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Content Slide Photo">
  <p:cSld name="Content Slide Photo">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20"/>
          <p:cNvSpPr/>
          <p:nvPr/>
        </p:nvSpPr>
        <p:spPr>
          <a:xfrm>
            <a:off x="0" y="0"/>
            <a:ext cx="9144000" cy="5143500"/>
          </a:xfrm>
          <a:prstGeom prst="rect">
            <a:avLst/>
          </a:prstGeom>
          <a:solidFill>
            <a:srgbClr val="F2F2F2">
              <a:alpha val="8862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0" name="Google Shape;100;p20"/>
          <p:cNvSpPr txBox="1">
            <a:spLocks noGrp="1"/>
          </p:cNvSpPr>
          <p:nvPr>
            <p:ph type="body" idx="1"/>
          </p:nvPr>
        </p:nvSpPr>
        <p:spPr>
          <a:xfrm>
            <a:off x="643932" y="1355033"/>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01" name="Google Shape;101;p20"/>
          <p:cNvSpPr txBox="1">
            <a:spLocks noGrp="1"/>
          </p:cNvSpPr>
          <p:nvPr>
            <p:ph type="body" idx="2"/>
          </p:nvPr>
        </p:nvSpPr>
        <p:spPr>
          <a:xfrm>
            <a:off x="637652" y="2025279"/>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dk1"/>
              </a:buClr>
              <a:buSzPts val="3000"/>
              <a:buFont typeface="Arial"/>
              <a:buNone/>
              <a:defRPr sz="2250" b="0" i="0" u="none" strike="noStrike" cap="none">
                <a:solidFill>
                  <a:schemeClr val="dk1"/>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02" name="Google Shape;102;p20"/>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420746974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Feature Slide A">
  <p:cSld name="Feature Slide A">
    <p:bg>
      <p:bgPr>
        <a:solidFill>
          <a:schemeClr val="dk1"/>
        </a:solidFill>
        <a:effectLst/>
      </p:bgPr>
    </p:bg>
    <p:spTree>
      <p:nvGrpSpPr>
        <p:cNvPr id="1" name="Shape 103"/>
        <p:cNvGrpSpPr/>
        <p:nvPr/>
      </p:nvGrpSpPr>
      <p:grpSpPr>
        <a:xfrm>
          <a:off x="0" y="0"/>
          <a:ext cx="0" cy="0"/>
          <a:chOff x="0" y="0"/>
          <a:chExt cx="0" cy="0"/>
        </a:xfrm>
      </p:grpSpPr>
      <p:sp>
        <p:nvSpPr>
          <p:cNvPr id="104" name="Google Shape;104;p21"/>
          <p:cNvSpPr/>
          <p:nvPr/>
        </p:nvSpPr>
        <p:spPr>
          <a:xfrm>
            <a:off x="-12031" y="0"/>
            <a:ext cx="3043990" cy="5143500"/>
          </a:xfrm>
          <a:prstGeom prst="rect">
            <a:avLst/>
          </a:prstGeom>
          <a:gradFill>
            <a:gsLst>
              <a:gs pos="0">
                <a:srgbClr val="4C3F99"/>
              </a:gs>
              <a:gs pos="27000">
                <a:srgbClr val="4C3F99"/>
              </a:gs>
              <a:gs pos="100000">
                <a:srgbClr val="3A3074"/>
              </a:gs>
            </a:gsLst>
            <a:path path="circle">
              <a:fillToRect l="100000" t="100000"/>
            </a:path>
            <a:tileRect r="-100000" b="-10000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5" name="Google Shape;105;p21"/>
          <p:cNvSpPr/>
          <p:nvPr/>
        </p:nvSpPr>
        <p:spPr>
          <a:xfrm>
            <a:off x="6100011" y="0"/>
            <a:ext cx="3043990" cy="5143500"/>
          </a:xfrm>
          <a:prstGeom prst="rect">
            <a:avLst/>
          </a:prstGeom>
          <a:gradFill>
            <a:gsLst>
              <a:gs pos="0">
                <a:srgbClr val="E87511"/>
              </a:gs>
              <a:gs pos="27000">
                <a:srgbClr val="E87511"/>
              </a:gs>
              <a:gs pos="100000">
                <a:srgbClr val="F1923B"/>
              </a:gs>
            </a:gsLst>
            <a:path path="circle">
              <a:fillToRect l="100000" t="100000"/>
            </a:path>
            <a:tileRect r="-100000" b="-10000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6" name="Google Shape;106;p21"/>
          <p:cNvSpPr/>
          <p:nvPr/>
        </p:nvSpPr>
        <p:spPr>
          <a:xfrm>
            <a:off x="3031958" y="0"/>
            <a:ext cx="3068052" cy="5143500"/>
          </a:xfrm>
          <a:prstGeom prst="rect">
            <a:avLst/>
          </a:prstGeom>
          <a:gradFill>
            <a:gsLst>
              <a:gs pos="0">
                <a:srgbClr val="D8D8D8"/>
              </a:gs>
              <a:gs pos="27000">
                <a:srgbClr val="D8D8D8"/>
              </a:gs>
              <a:gs pos="100000">
                <a:schemeClr val="dk2"/>
              </a:gs>
            </a:gsLst>
            <a:path path="circle">
              <a:fillToRect l="100000" t="100000"/>
            </a:path>
            <a:tileRect r="-100000" b="-10000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aseline="-25000">
              <a:solidFill>
                <a:schemeClr val="lt1"/>
              </a:solidFill>
              <a:latin typeface="Calibri"/>
              <a:ea typeface="Calibri"/>
              <a:cs typeface="Calibri"/>
              <a:sym typeface="Calibri"/>
            </a:endParaRPr>
          </a:p>
        </p:txBody>
      </p:sp>
      <p:sp>
        <p:nvSpPr>
          <p:cNvPr id="107" name="Google Shape;107;p21"/>
          <p:cNvSpPr txBox="1">
            <a:spLocks noGrp="1"/>
          </p:cNvSpPr>
          <p:nvPr>
            <p:ph type="body" idx="1"/>
          </p:nvPr>
        </p:nvSpPr>
        <p:spPr>
          <a:xfrm>
            <a:off x="-12031" y="372918"/>
            <a:ext cx="3043990" cy="830997"/>
          </a:xfrm>
          <a:prstGeom prst="rect">
            <a:avLst/>
          </a:prstGeom>
          <a:noFill/>
          <a:ln>
            <a:noFill/>
          </a:ln>
        </p:spPr>
        <p:txBody>
          <a:bodyPr spcFirstLastPara="1" wrap="square" lIns="274300" tIns="274300" rIns="274300" bIns="274300" anchor="b" anchorCtr="0">
            <a:noAutofit/>
          </a:bodyPr>
          <a:lstStyle>
            <a:lvl1pPr marL="342900" marR="0" lvl="0" indent="-171450" algn="ctr" rtl="0">
              <a:lnSpc>
                <a:spcPct val="90000"/>
              </a:lnSpc>
              <a:spcBef>
                <a:spcPts val="316"/>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08" name="Google Shape;108;p21"/>
          <p:cNvSpPr txBox="1">
            <a:spLocks noGrp="1"/>
          </p:cNvSpPr>
          <p:nvPr>
            <p:ph type="body" idx="2"/>
          </p:nvPr>
        </p:nvSpPr>
        <p:spPr>
          <a:xfrm>
            <a:off x="3031958" y="378934"/>
            <a:ext cx="3068052" cy="830997"/>
          </a:xfrm>
          <a:prstGeom prst="rect">
            <a:avLst/>
          </a:prstGeom>
          <a:noFill/>
          <a:ln>
            <a:noFill/>
          </a:ln>
        </p:spPr>
        <p:txBody>
          <a:bodyPr spcFirstLastPara="1" wrap="square" lIns="274300" tIns="274300" rIns="274300" bIns="274300" anchor="b" anchorCtr="0">
            <a:noAutofit/>
          </a:bodyPr>
          <a:lstStyle>
            <a:lvl1pPr marL="342900" marR="0" lvl="0" indent="-171450" algn="ctr" rtl="0">
              <a:lnSpc>
                <a:spcPct val="90000"/>
              </a:lnSpc>
              <a:spcBef>
                <a:spcPts val="316"/>
              </a:spcBef>
              <a:spcAft>
                <a:spcPts val="0"/>
              </a:spcAft>
              <a:buClr>
                <a:schemeClr val="accent6"/>
              </a:buClr>
              <a:buSzPts val="4000"/>
              <a:buFont typeface="Arial"/>
              <a:buNone/>
              <a:defRPr sz="3000" b="1" i="0" u="none" strike="noStrike" cap="none">
                <a:solidFill>
                  <a:schemeClr val="accent6"/>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09" name="Google Shape;109;p21"/>
          <p:cNvSpPr txBox="1">
            <a:spLocks noGrp="1"/>
          </p:cNvSpPr>
          <p:nvPr>
            <p:ph type="body" idx="3"/>
          </p:nvPr>
        </p:nvSpPr>
        <p:spPr>
          <a:xfrm>
            <a:off x="6100581" y="378934"/>
            <a:ext cx="3043990" cy="830997"/>
          </a:xfrm>
          <a:prstGeom prst="rect">
            <a:avLst/>
          </a:prstGeom>
          <a:noFill/>
          <a:ln>
            <a:noFill/>
          </a:ln>
        </p:spPr>
        <p:txBody>
          <a:bodyPr spcFirstLastPara="1" wrap="square" lIns="274300" tIns="274300" rIns="274300" bIns="274300" anchor="b" anchorCtr="0">
            <a:noAutofit/>
          </a:bodyPr>
          <a:lstStyle>
            <a:lvl1pPr marL="342900" marR="0" lvl="0" indent="-171450" algn="ctr" rtl="0">
              <a:lnSpc>
                <a:spcPct val="90000"/>
              </a:lnSpc>
              <a:spcBef>
                <a:spcPts val="316"/>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10" name="Google Shape;110;p21"/>
          <p:cNvSpPr txBox="1">
            <a:spLocks noGrp="1"/>
          </p:cNvSpPr>
          <p:nvPr>
            <p:ph type="body" idx="4"/>
          </p:nvPr>
        </p:nvSpPr>
        <p:spPr>
          <a:xfrm>
            <a:off x="-12032" y="3723713"/>
            <a:ext cx="3043990" cy="747897"/>
          </a:xfrm>
          <a:prstGeom prst="rect">
            <a:avLst/>
          </a:prstGeom>
          <a:noFill/>
          <a:ln>
            <a:noFill/>
          </a:ln>
        </p:spPr>
        <p:txBody>
          <a:bodyPr spcFirstLastPara="1" wrap="square" lIns="274300" tIns="274300" rIns="274300" bIns="274300" anchor="t" anchorCtr="0">
            <a:noAutofit/>
          </a:bodyPr>
          <a:lstStyle>
            <a:lvl1pPr marL="342900" marR="0" lvl="0" indent="-171450" algn="l" rtl="0">
              <a:lnSpc>
                <a:spcPct val="90000"/>
              </a:lnSpc>
              <a:spcBef>
                <a:spcPts val="316"/>
              </a:spcBef>
              <a:spcAft>
                <a:spcPts val="0"/>
              </a:spcAft>
              <a:buClr>
                <a:schemeClr val="dk1"/>
              </a:buClr>
              <a:buSzPts val="3000"/>
              <a:buFont typeface="Arial"/>
              <a:buNone/>
              <a:defRPr sz="225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11" name="Google Shape;111;p21"/>
          <p:cNvSpPr txBox="1">
            <a:spLocks noGrp="1"/>
          </p:cNvSpPr>
          <p:nvPr>
            <p:ph type="body" idx="5"/>
          </p:nvPr>
        </p:nvSpPr>
        <p:spPr>
          <a:xfrm>
            <a:off x="3031960" y="3729729"/>
            <a:ext cx="3068051" cy="747897"/>
          </a:xfrm>
          <a:prstGeom prst="rect">
            <a:avLst/>
          </a:prstGeom>
          <a:noFill/>
          <a:ln>
            <a:noFill/>
          </a:ln>
        </p:spPr>
        <p:txBody>
          <a:bodyPr spcFirstLastPara="1" wrap="square" lIns="274300" tIns="274300" rIns="274300" bIns="274300" anchor="t" anchorCtr="0">
            <a:noAutofit/>
          </a:bodyPr>
          <a:lstStyle>
            <a:lvl1pPr marL="342900" marR="0" lvl="0" indent="-171450" algn="l" rtl="0">
              <a:lnSpc>
                <a:spcPct val="90000"/>
              </a:lnSpc>
              <a:spcBef>
                <a:spcPts val="316"/>
              </a:spcBef>
              <a:spcAft>
                <a:spcPts val="0"/>
              </a:spcAft>
              <a:buClr>
                <a:schemeClr val="accent6"/>
              </a:buClr>
              <a:buSzPts val="3000"/>
              <a:buFont typeface="Arial"/>
              <a:buNone/>
              <a:defRPr sz="2250" b="0" i="0" u="none" strike="noStrike" cap="none">
                <a:solidFill>
                  <a:schemeClr val="accent6"/>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12" name="Google Shape;112;p21"/>
          <p:cNvSpPr txBox="1">
            <a:spLocks noGrp="1"/>
          </p:cNvSpPr>
          <p:nvPr>
            <p:ph type="body" idx="6"/>
          </p:nvPr>
        </p:nvSpPr>
        <p:spPr>
          <a:xfrm>
            <a:off x="6101155" y="3729729"/>
            <a:ext cx="3043990" cy="747897"/>
          </a:xfrm>
          <a:prstGeom prst="rect">
            <a:avLst/>
          </a:prstGeom>
          <a:noFill/>
          <a:ln>
            <a:noFill/>
          </a:ln>
        </p:spPr>
        <p:txBody>
          <a:bodyPr spcFirstLastPara="1" wrap="square" lIns="274300" tIns="274300" rIns="274300" bIns="274300" anchor="t" anchorCtr="0">
            <a:noAutofit/>
          </a:bodyPr>
          <a:lstStyle>
            <a:lvl1pPr marL="342900" marR="0" lvl="0" indent="-171450" algn="l" rtl="0">
              <a:lnSpc>
                <a:spcPct val="90000"/>
              </a:lnSpc>
              <a:spcBef>
                <a:spcPts val="316"/>
              </a:spcBef>
              <a:spcAft>
                <a:spcPts val="0"/>
              </a:spcAft>
              <a:buClr>
                <a:schemeClr val="dk1"/>
              </a:buClr>
              <a:buSzPts val="3000"/>
              <a:buFont typeface="Arial"/>
              <a:buNone/>
              <a:defRPr sz="2250" b="0"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02962397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Seasonal Release Title Slide">
  <p:cSld name="Seasonal Release Title Slide">
    <p:bg>
      <p:bgPr>
        <a:solidFill>
          <a:srgbClr val="F2F2F2"/>
        </a:solidFill>
        <a:effectLst/>
      </p:bgPr>
    </p:bg>
    <p:spTree>
      <p:nvGrpSpPr>
        <p:cNvPr id="1" name="Shape 113"/>
        <p:cNvGrpSpPr/>
        <p:nvPr/>
      </p:nvGrpSpPr>
      <p:grpSpPr>
        <a:xfrm>
          <a:off x="0" y="0"/>
          <a:ext cx="0" cy="0"/>
          <a:chOff x="0" y="0"/>
          <a:chExt cx="0" cy="0"/>
        </a:xfrm>
      </p:grpSpPr>
      <p:sp>
        <p:nvSpPr>
          <p:cNvPr id="114" name="Google Shape;114;p22"/>
          <p:cNvSpPr/>
          <p:nvPr/>
        </p:nvSpPr>
        <p:spPr>
          <a:xfrm>
            <a:off x="0" y="3"/>
            <a:ext cx="9144000" cy="5143500"/>
          </a:xfrm>
          <a:prstGeom prst="rect">
            <a:avLst/>
          </a:prstGeom>
          <a:blipFill rotWithShape="1">
            <a:blip r:embed="rId2">
              <a:alphaModFix amt="12000"/>
            </a:blip>
            <a:stretch>
              <a:fillRect/>
            </a:stretch>
          </a:blip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15" name="Google Shape;115;p22"/>
          <p:cNvSpPr txBox="1">
            <a:spLocks noGrp="1"/>
          </p:cNvSpPr>
          <p:nvPr>
            <p:ph type="body" idx="1"/>
          </p:nvPr>
        </p:nvSpPr>
        <p:spPr>
          <a:xfrm>
            <a:off x="0" y="3359471"/>
            <a:ext cx="9144000" cy="1004711"/>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rgbClr val="009FBB"/>
              </a:buClr>
              <a:buSzPts val="3200"/>
              <a:buFont typeface="Arial"/>
              <a:buNone/>
              <a:defRPr sz="2400" b="0" i="0" u="none" strike="noStrike" cap="none">
                <a:solidFill>
                  <a:srgbClr val="009FBB"/>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116" name="Google Shape;116;p22"/>
          <p:cNvPicPr preferRelativeResize="0"/>
          <p:nvPr/>
        </p:nvPicPr>
        <p:blipFill rotWithShape="1">
          <a:blip r:embed="rId3">
            <a:alphaModFix/>
          </a:blip>
          <a:srcRect/>
          <a:stretch/>
        </p:blipFill>
        <p:spPr>
          <a:xfrm>
            <a:off x="8214845" y="0"/>
            <a:ext cx="928688" cy="5143500"/>
          </a:xfrm>
          <a:prstGeom prst="rect">
            <a:avLst/>
          </a:prstGeom>
          <a:noFill/>
          <a:ln>
            <a:noFill/>
          </a:ln>
        </p:spPr>
      </p:pic>
    </p:spTree>
    <p:extLst>
      <p:ext uri="{BB962C8B-B14F-4D97-AF65-F5344CB8AC3E}">
        <p14:creationId xmlns:p14="http://schemas.microsoft.com/office/powerpoint/2010/main" val="316551030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Seasonal Release Content Slide">
  <p:cSld name="Seasonal Release Content Slide">
    <p:bg>
      <p:bgPr>
        <a:solidFill>
          <a:schemeClr val="dk1"/>
        </a:solidFill>
        <a:effectLst/>
      </p:bgPr>
    </p:bg>
    <p:spTree>
      <p:nvGrpSpPr>
        <p:cNvPr id="1" name="Shape 117"/>
        <p:cNvGrpSpPr/>
        <p:nvPr/>
      </p:nvGrpSpPr>
      <p:grpSpPr>
        <a:xfrm>
          <a:off x="0" y="0"/>
          <a:ext cx="0" cy="0"/>
          <a:chOff x="0" y="0"/>
          <a:chExt cx="0" cy="0"/>
        </a:xfrm>
      </p:grpSpPr>
      <p:pic>
        <p:nvPicPr>
          <p:cNvPr id="118" name="Google Shape;118;p23"/>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9" name="Google Shape;119;p23"/>
          <p:cNvPicPr preferRelativeResize="0"/>
          <p:nvPr/>
        </p:nvPicPr>
        <p:blipFill rotWithShape="1">
          <a:blip r:embed="rId3">
            <a:alphaModFix/>
          </a:blip>
          <a:srcRect/>
          <a:stretch/>
        </p:blipFill>
        <p:spPr>
          <a:xfrm>
            <a:off x="6783699" y="4506717"/>
            <a:ext cx="1233520" cy="473097"/>
          </a:xfrm>
          <a:prstGeom prst="rect">
            <a:avLst/>
          </a:prstGeom>
          <a:noFill/>
          <a:ln>
            <a:noFill/>
          </a:ln>
        </p:spPr>
      </p:pic>
      <p:pic>
        <p:nvPicPr>
          <p:cNvPr id="120" name="Google Shape;120;p23"/>
          <p:cNvPicPr preferRelativeResize="0"/>
          <p:nvPr/>
        </p:nvPicPr>
        <p:blipFill rotWithShape="1">
          <a:blip r:embed="rId4">
            <a:alphaModFix/>
          </a:blip>
          <a:srcRect/>
          <a:stretch/>
        </p:blipFill>
        <p:spPr>
          <a:xfrm>
            <a:off x="8214845" y="0"/>
            <a:ext cx="928688" cy="5143500"/>
          </a:xfrm>
          <a:prstGeom prst="rect">
            <a:avLst/>
          </a:prstGeom>
          <a:noFill/>
          <a:ln>
            <a:noFill/>
          </a:ln>
        </p:spPr>
      </p:pic>
      <p:sp>
        <p:nvSpPr>
          <p:cNvPr id="121" name="Google Shape;121;p23"/>
          <p:cNvSpPr txBox="1">
            <a:spLocks noGrp="1"/>
          </p:cNvSpPr>
          <p:nvPr>
            <p:ph type="body" idx="1"/>
          </p:nvPr>
        </p:nvSpPr>
        <p:spPr>
          <a:xfrm>
            <a:off x="643932" y="1355033"/>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rgbClr val="4C3F99"/>
              </a:buClr>
              <a:buSzPts val="3200"/>
              <a:buFont typeface="Arial"/>
              <a:buNone/>
              <a:defRPr sz="2400" b="1" i="0" u="none" strike="noStrike" cap="none">
                <a:solidFill>
                  <a:srgbClr val="4C3F99"/>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22" name="Google Shape;122;p23"/>
          <p:cNvSpPr txBox="1">
            <a:spLocks noGrp="1"/>
          </p:cNvSpPr>
          <p:nvPr>
            <p:ph type="body" idx="2"/>
          </p:nvPr>
        </p:nvSpPr>
        <p:spPr>
          <a:xfrm>
            <a:off x="637652" y="2025279"/>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23" name="Google Shape;123;p23"/>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E87511"/>
              </a:buClr>
              <a:buSzPts val="4000"/>
              <a:buFont typeface="Arial"/>
              <a:buNone/>
              <a:defRPr sz="3000" b="1" i="0" u="none" strike="noStrike" cap="none">
                <a:solidFill>
                  <a:srgbClr val="E8751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85988101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Results Orange Layout A">
  <p:cSld name="Results Orange Layout A">
    <p:bg>
      <p:bgPr>
        <a:solidFill>
          <a:srgbClr val="009FBB"/>
        </a:solidFill>
        <a:effectLst/>
      </p:bgPr>
    </p:bg>
    <p:spTree>
      <p:nvGrpSpPr>
        <p:cNvPr id="1" name="Shape 124"/>
        <p:cNvGrpSpPr/>
        <p:nvPr/>
      </p:nvGrpSpPr>
      <p:grpSpPr>
        <a:xfrm>
          <a:off x="0" y="0"/>
          <a:ext cx="0" cy="0"/>
          <a:chOff x="0" y="0"/>
          <a:chExt cx="0" cy="0"/>
        </a:xfrm>
      </p:grpSpPr>
      <p:pic>
        <p:nvPicPr>
          <p:cNvPr id="125" name="Google Shape;125;p2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126" name="Google Shape;126;p24"/>
          <p:cNvSpPr txBox="1">
            <a:spLocks noGrp="1"/>
          </p:cNvSpPr>
          <p:nvPr>
            <p:ph type="body" idx="1"/>
          </p:nvPr>
        </p:nvSpPr>
        <p:spPr>
          <a:xfrm>
            <a:off x="643932" y="1355033"/>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27" name="Google Shape;127;p24"/>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36459190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Results Orange Layout - client image">
  <p:cSld name="Results Orange Layout - client image">
    <p:bg>
      <p:bgPr>
        <a:solidFill>
          <a:srgbClr val="009FBB"/>
        </a:solidFill>
        <a:effectLst/>
      </p:bgPr>
    </p:bg>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2">
            <a:alphaModFix/>
          </a:blip>
          <a:srcRect/>
          <a:stretch/>
        </p:blipFill>
        <p:spPr>
          <a:xfrm>
            <a:off x="5059180" y="0"/>
            <a:ext cx="4084820" cy="5143500"/>
          </a:xfrm>
          <a:prstGeom prst="rect">
            <a:avLst/>
          </a:prstGeom>
          <a:noFill/>
          <a:ln>
            <a:noFill/>
          </a:ln>
        </p:spPr>
      </p:pic>
      <p:sp>
        <p:nvSpPr>
          <p:cNvPr id="130" name="Google Shape;130;p25"/>
          <p:cNvSpPr/>
          <p:nvPr/>
        </p:nvSpPr>
        <p:spPr>
          <a:xfrm>
            <a:off x="0" y="1"/>
            <a:ext cx="9144000" cy="5143499"/>
          </a:xfrm>
          <a:prstGeom prst="rect">
            <a:avLst/>
          </a:prstGeom>
          <a:solidFill>
            <a:srgbClr val="009FBB">
              <a:alpha val="84705"/>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31" name="Google Shape;131;p25"/>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32" name="Google Shape;132;p25"/>
          <p:cNvSpPr txBox="1">
            <a:spLocks noGrp="1"/>
          </p:cNvSpPr>
          <p:nvPr>
            <p:ph type="body" idx="1"/>
          </p:nvPr>
        </p:nvSpPr>
        <p:spPr>
          <a:xfrm>
            <a:off x="643932" y="1355033"/>
            <a:ext cx="5588546" cy="830483"/>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316"/>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685800" marR="0" lvl="1" indent="-171450" algn="l" rtl="0">
              <a:lnSpc>
                <a:spcPct val="90000"/>
              </a:lnSpc>
              <a:spcBef>
                <a:spcPts val="158"/>
              </a:spcBef>
              <a:spcAft>
                <a:spcPts val="0"/>
              </a:spcAft>
              <a:buClr>
                <a:schemeClr val="lt1"/>
              </a:buClr>
              <a:buSzPts val="3000"/>
              <a:buFont typeface="Arial"/>
              <a:buNone/>
              <a:defRPr sz="225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2386040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Reverse Quote Slide">
  <p:cSld name="Reverse Quote Slide">
    <p:bg>
      <p:bgPr>
        <a:solidFill>
          <a:srgbClr val="009FBB"/>
        </a:solidFill>
        <a:effectLst/>
      </p:bgPr>
    </p:bg>
    <p:spTree>
      <p:nvGrpSpPr>
        <p:cNvPr id="1" name="Shape 134"/>
        <p:cNvGrpSpPr/>
        <p:nvPr/>
      </p:nvGrpSpPr>
      <p:grpSpPr>
        <a:xfrm>
          <a:off x="0" y="0"/>
          <a:ext cx="0" cy="0"/>
          <a:chOff x="0" y="0"/>
          <a:chExt cx="0" cy="0"/>
        </a:xfrm>
      </p:grpSpPr>
      <p:sp>
        <p:nvSpPr>
          <p:cNvPr id="135" name="Google Shape;135;p26"/>
          <p:cNvSpPr/>
          <p:nvPr/>
        </p:nvSpPr>
        <p:spPr>
          <a:xfrm>
            <a:off x="0" y="396240"/>
            <a:ext cx="9144000" cy="5143500"/>
          </a:xfrm>
          <a:prstGeom prst="rect">
            <a:avLst/>
          </a:prstGeom>
          <a:blipFill rotWithShape="1">
            <a:blip r:embed="rId2">
              <a:alphaModFix amt="12000"/>
            </a:blip>
            <a:stretch>
              <a:fillRect/>
            </a:stretch>
          </a:blip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36" name="Google Shape;136;p26"/>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37" name="Google Shape;137;p26"/>
          <p:cNvSpPr txBox="1">
            <a:spLocks noGrp="1"/>
          </p:cNvSpPr>
          <p:nvPr>
            <p:ph type="body" idx="1"/>
          </p:nvPr>
        </p:nvSpPr>
        <p:spPr>
          <a:xfrm>
            <a:off x="1" y="1355033"/>
            <a:ext cx="9144000" cy="2912167"/>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chemeClr val="dk1"/>
              </a:buClr>
              <a:buSzPts val="4400"/>
              <a:buFont typeface="Arial"/>
              <a:buNone/>
              <a:defRPr sz="3300" b="1" i="0" u="none" strike="noStrike" cap="none">
                <a:solidFill>
                  <a:schemeClr val="dk1"/>
                </a:solidFill>
                <a:latin typeface="Arial"/>
                <a:ea typeface="Arial"/>
                <a:cs typeface="Arial"/>
                <a:sym typeface="Arial"/>
              </a:defRPr>
            </a:lvl1pPr>
            <a:lvl2pPr marL="685800" marR="0" lvl="1" indent="-171450" algn="l" rtl="0">
              <a:lnSpc>
                <a:spcPct val="90000"/>
              </a:lnSpc>
              <a:spcBef>
                <a:spcPts val="158"/>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38" name="Google Shape;138;p26"/>
          <p:cNvSpPr txBox="1">
            <a:spLocks noGrp="1"/>
          </p:cNvSpPr>
          <p:nvPr>
            <p:ph type="body" idx="2"/>
          </p:nvPr>
        </p:nvSpPr>
        <p:spPr>
          <a:xfrm>
            <a:off x="0" y="4267201"/>
            <a:ext cx="9144000" cy="40362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L="685800" marR="0" lvl="1" indent="-171450" algn="ctr" rtl="0">
              <a:lnSpc>
                <a:spcPct val="90000"/>
              </a:lnSpc>
              <a:spcBef>
                <a:spcPts val="158"/>
              </a:spcBef>
              <a:spcAft>
                <a:spcPts val="0"/>
              </a:spcAft>
              <a:buClr>
                <a:schemeClr val="dk1"/>
              </a:buClr>
              <a:buSzPts val="1013"/>
              <a:buFont typeface="Arial"/>
              <a:buNone/>
              <a:defRPr sz="760" b="0" i="0" u="none" strike="noStrike" cap="none">
                <a:solidFill>
                  <a:schemeClr val="dk1"/>
                </a:solidFill>
                <a:latin typeface="Calibri"/>
                <a:ea typeface="Calibri"/>
                <a:cs typeface="Calibri"/>
                <a:sym typeface="Calibri"/>
              </a:defRPr>
            </a:lvl2pPr>
            <a:lvl3pPr marL="1028700" marR="0" lvl="2" indent="-171450" algn="ctr" rtl="0">
              <a:lnSpc>
                <a:spcPct val="90000"/>
              </a:lnSpc>
              <a:spcBef>
                <a:spcPts val="158"/>
              </a:spcBef>
              <a:spcAft>
                <a:spcPts val="0"/>
              </a:spcAft>
              <a:buClr>
                <a:schemeClr val="dk1"/>
              </a:buClr>
              <a:buSzPts val="844"/>
              <a:buFont typeface="Arial"/>
              <a:buNone/>
              <a:defRPr sz="632" b="0" i="0" u="none" strike="noStrike" cap="none">
                <a:solidFill>
                  <a:schemeClr val="dk1"/>
                </a:solidFill>
                <a:latin typeface="Calibri"/>
                <a:ea typeface="Calibri"/>
                <a:cs typeface="Calibri"/>
                <a:sym typeface="Calibri"/>
              </a:defRPr>
            </a:lvl3pPr>
            <a:lvl4pPr marL="1371600" marR="0" lvl="3" indent="-171450" algn="ctr" rtl="0">
              <a:lnSpc>
                <a:spcPct val="90000"/>
              </a:lnSpc>
              <a:spcBef>
                <a:spcPts val="158"/>
              </a:spcBef>
              <a:spcAft>
                <a:spcPts val="0"/>
              </a:spcAft>
              <a:buClr>
                <a:schemeClr val="dk1"/>
              </a:buClr>
              <a:buSzPts val="760"/>
              <a:buFont typeface="Arial"/>
              <a:buNone/>
              <a:defRPr sz="570" b="0" i="0" u="none" strike="noStrike" cap="none">
                <a:solidFill>
                  <a:schemeClr val="dk1"/>
                </a:solidFill>
                <a:latin typeface="Calibri"/>
                <a:ea typeface="Calibri"/>
                <a:cs typeface="Calibri"/>
                <a:sym typeface="Calibri"/>
              </a:defRPr>
            </a:lvl4pPr>
            <a:lvl5pPr marL="1714500" marR="0" lvl="4" indent="-171450" algn="ctr" rtl="0">
              <a:lnSpc>
                <a:spcPct val="90000"/>
              </a:lnSpc>
              <a:spcBef>
                <a:spcPts val="158"/>
              </a:spcBef>
              <a:spcAft>
                <a:spcPts val="0"/>
              </a:spcAft>
              <a:buClr>
                <a:schemeClr val="dk1"/>
              </a:buClr>
              <a:buSzPts val="760"/>
              <a:buFont typeface="Arial"/>
              <a:buNone/>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39" name="Google Shape;139;p26"/>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4818701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White Quote Slide">
  <p:cSld name="White Quote Slide">
    <p:bg>
      <p:bgPr>
        <a:solidFill>
          <a:schemeClr val="dk1"/>
        </a:solidFill>
        <a:effectLst/>
      </p:bgPr>
    </p:bg>
    <p:spTree>
      <p:nvGrpSpPr>
        <p:cNvPr id="1" name="Shape 140"/>
        <p:cNvGrpSpPr/>
        <p:nvPr/>
      </p:nvGrpSpPr>
      <p:grpSpPr>
        <a:xfrm>
          <a:off x="0" y="0"/>
          <a:ext cx="0" cy="0"/>
          <a:chOff x="0" y="0"/>
          <a:chExt cx="0" cy="0"/>
        </a:xfrm>
      </p:grpSpPr>
      <p:pic>
        <p:nvPicPr>
          <p:cNvPr id="141" name="Google Shape;141;p27"/>
          <p:cNvPicPr preferRelativeResize="0"/>
          <p:nvPr/>
        </p:nvPicPr>
        <p:blipFill rotWithShape="1">
          <a:blip r:embed="rId2">
            <a:alphaModFix/>
          </a:blip>
          <a:srcRect/>
          <a:stretch/>
        </p:blipFill>
        <p:spPr>
          <a:xfrm>
            <a:off x="-3945" y="-3945"/>
            <a:ext cx="9144000" cy="5143500"/>
          </a:xfrm>
          <a:prstGeom prst="rect">
            <a:avLst/>
          </a:prstGeom>
          <a:noFill/>
          <a:ln>
            <a:noFill/>
          </a:ln>
        </p:spPr>
      </p:pic>
      <p:pic>
        <p:nvPicPr>
          <p:cNvPr id="142" name="Google Shape;142;p27"/>
          <p:cNvPicPr preferRelativeResize="0"/>
          <p:nvPr/>
        </p:nvPicPr>
        <p:blipFill rotWithShape="1">
          <a:blip r:embed="rId3">
            <a:alphaModFix/>
          </a:blip>
          <a:srcRect/>
          <a:stretch/>
        </p:blipFill>
        <p:spPr>
          <a:xfrm>
            <a:off x="8211367" y="-3945"/>
            <a:ext cx="928688" cy="5143500"/>
          </a:xfrm>
          <a:prstGeom prst="rect">
            <a:avLst/>
          </a:prstGeom>
          <a:noFill/>
          <a:ln>
            <a:noFill/>
          </a:ln>
        </p:spPr>
      </p:pic>
      <p:sp>
        <p:nvSpPr>
          <p:cNvPr id="143" name="Google Shape;143;p27"/>
          <p:cNvSpPr txBox="1">
            <a:spLocks noGrp="1"/>
          </p:cNvSpPr>
          <p:nvPr>
            <p:ph type="body" idx="1"/>
          </p:nvPr>
        </p:nvSpPr>
        <p:spPr>
          <a:xfrm>
            <a:off x="1" y="1355033"/>
            <a:ext cx="9144000" cy="2912167"/>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chemeClr val="lt1"/>
              </a:buClr>
              <a:buSzPts val="4400"/>
              <a:buFont typeface="Arial"/>
              <a:buNone/>
              <a:defRPr sz="3300" b="1" i="0" u="none" strike="noStrike" cap="none">
                <a:solidFill>
                  <a:schemeClr val="lt1"/>
                </a:solidFill>
                <a:latin typeface="Arial"/>
                <a:ea typeface="Arial"/>
                <a:cs typeface="Arial"/>
                <a:sym typeface="Arial"/>
              </a:defRPr>
            </a:lvl1pPr>
            <a:lvl2pPr marL="685800" marR="0" lvl="1" indent="-171450" algn="l" rtl="0">
              <a:lnSpc>
                <a:spcPct val="90000"/>
              </a:lnSpc>
              <a:spcBef>
                <a:spcPts val="158"/>
              </a:spcBef>
              <a:spcAft>
                <a:spcPts val="0"/>
              </a:spcAft>
              <a:buClr>
                <a:schemeClr val="dk1"/>
              </a:buClr>
              <a:buSzPts val="4400"/>
              <a:buFont typeface="Arial"/>
              <a:buNone/>
              <a:defRPr sz="3300" b="0" i="0" u="none" strike="noStrike" cap="none">
                <a:solidFill>
                  <a:schemeClr val="dk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44" name="Google Shape;144;p27"/>
          <p:cNvSpPr txBox="1">
            <a:spLocks noGrp="1"/>
          </p:cNvSpPr>
          <p:nvPr>
            <p:ph type="body" idx="2"/>
          </p:nvPr>
        </p:nvSpPr>
        <p:spPr>
          <a:xfrm>
            <a:off x="0" y="4267201"/>
            <a:ext cx="9144000" cy="40362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316"/>
              </a:spcBef>
              <a:spcAft>
                <a:spcPts val="0"/>
              </a:spcAft>
              <a:buClr>
                <a:schemeClr val="lt1"/>
              </a:buClr>
              <a:buSzPts val="1800"/>
              <a:buFont typeface="Arial"/>
              <a:buNone/>
              <a:defRPr sz="1350" b="0" i="0" u="none" strike="noStrike" cap="none">
                <a:solidFill>
                  <a:schemeClr val="lt1"/>
                </a:solidFill>
                <a:latin typeface="Arial"/>
                <a:ea typeface="Arial"/>
                <a:cs typeface="Arial"/>
                <a:sym typeface="Arial"/>
              </a:defRPr>
            </a:lvl1pPr>
            <a:lvl2pPr marL="685800" marR="0" lvl="1" indent="-171450" algn="ctr" rtl="0">
              <a:lnSpc>
                <a:spcPct val="90000"/>
              </a:lnSpc>
              <a:spcBef>
                <a:spcPts val="158"/>
              </a:spcBef>
              <a:spcAft>
                <a:spcPts val="0"/>
              </a:spcAft>
              <a:buClr>
                <a:schemeClr val="dk1"/>
              </a:buClr>
              <a:buSzPts val="1013"/>
              <a:buFont typeface="Arial"/>
              <a:buNone/>
              <a:defRPr sz="760" b="0" i="0" u="none" strike="noStrike" cap="none">
                <a:solidFill>
                  <a:schemeClr val="dk1"/>
                </a:solidFill>
                <a:latin typeface="Calibri"/>
                <a:ea typeface="Calibri"/>
                <a:cs typeface="Calibri"/>
                <a:sym typeface="Calibri"/>
              </a:defRPr>
            </a:lvl2pPr>
            <a:lvl3pPr marL="1028700" marR="0" lvl="2" indent="-171450" algn="ctr" rtl="0">
              <a:lnSpc>
                <a:spcPct val="90000"/>
              </a:lnSpc>
              <a:spcBef>
                <a:spcPts val="158"/>
              </a:spcBef>
              <a:spcAft>
                <a:spcPts val="0"/>
              </a:spcAft>
              <a:buClr>
                <a:schemeClr val="dk1"/>
              </a:buClr>
              <a:buSzPts val="844"/>
              <a:buFont typeface="Arial"/>
              <a:buNone/>
              <a:defRPr sz="632" b="0" i="0" u="none" strike="noStrike" cap="none">
                <a:solidFill>
                  <a:schemeClr val="dk1"/>
                </a:solidFill>
                <a:latin typeface="Calibri"/>
                <a:ea typeface="Calibri"/>
                <a:cs typeface="Calibri"/>
                <a:sym typeface="Calibri"/>
              </a:defRPr>
            </a:lvl3pPr>
            <a:lvl4pPr marL="1371600" marR="0" lvl="3" indent="-171450" algn="ctr" rtl="0">
              <a:lnSpc>
                <a:spcPct val="90000"/>
              </a:lnSpc>
              <a:spcBef>
                <a:spcPts val="158"/>
              </a:spcBef>
              <a:spcAft>
                <a:spcPts val="0"/>
              </a:spcAft>
              <a:buClr>
                <a:schemeClr val="dk1"/>
              </a:buClr>
              <a:buSzPts val="760"/>
              <a:buFont typeface="Arial"/>
              <a:buNone/>
              <a:defRPr sz="570" b="0" i="0" u="none" strike="noStrike" cap="none">
                <a:solidFill>
                  <a:schemeClr val="dk1"/>
                </a:solidFill>
                <a:latin typeface="Calibri"/>
                <a:ea typeface="Calibri"/>
                <a:cs typeface="Calibri"/>
                <a:sym typeface="Calibri"/>
              </a:defRPr>
            </a:lvl4pPr>
            <a:lvl5pPr marL="1714500" marR="0" lvl="4" indent="-171450" algn="ctr" rtl="0">
              <a:lnSpc>
                <a:spcPct val="90000"/>
              </a:lnSpc>
              <a:spcBef>
                <a:spcPts val="158"/>
              </a:spcBef>
              <a:spcAft>
                <a:spcPts val="0"/>
              </a:spcAft>
              <a:buClr>
                <a:schemeClr val="dk1"/>
              </a:buClr>
              <a:buSzPts val="760"/>
              <a:buFont typeface="Arial"/>
              <a:buNone/>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sp>
        <p:nvSpPr>
          <p:cNvPr id="145" name="Google Shape;145;p27"/>
          <p:cNvSpPr txBox="1">
            <a:spLocks noGrp="1"/>
          </p:cNvSpPr>
          <p:nvPr>
            <p:ph type="title"/>
          </p:nvPr>
        </p:nvSpPr>
        <p:spPr>
          <a:xfrm>
            <a:off x="621956" y="0"/>
            <a:ext cx="6710177" cy="908739"/>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E87511"/>
              </a:buClr>
              <a:buSzPts val="4000"/>
              <a:buFont typeface="Arial"/>
              <a:buNone/>
              <a:defRPr sz="3000" b="1" i="0" u="none" strike="noStrike" cap="none">
                <a:solidFill>
                  <a:srgbClr val="E8751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38403445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146"/>
        <p:cNvGrpSpPr/>
        <p:nvPr/>
      </p:nvGrpSpPr>
      <p:grpSpPr>
        <a:xfrm>
          <a:off x="0" y="0"/>
          <a:ext cx="0" cy="0"/>
          <a:chOff x="0" y="0"/>
          <a:chExt cx="0" cy="0"/>
        </a:xfrm>
      </p:grpSpPr>
      <p:sp>
        <p:nvSpPr>
          <p:cNvPr id="147" name="Google Shape;147;p28"/>
          <p:cNvSpPr txBox="1">
            <a:spLocks noGrp="1"/>
          </p:cNvSpPr>
          <p:nvPr>
            <p:ph type="body" idx="1"/>
          </p:nvPr>
        </p:nvSpPr>
        <p:spPr>
          <a:xfrm>
            <a:off x="402052" y="3279008"/>
            <a:ext cx="1588897" cy="830997"/>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90000"/>
              </a:lnSpc>
              <a:spcBef>
                <a:spcPts val="316"/>
              </a:spcBef>
              <a:spcAft>
                <a:spcPts val="0"/>
              </a:spcAft>
              <a:buClr>
                <a:schemeClr val="dk1"/>
              </a:buClr>
              <a:buSzPts val="4000"/>
              <a:buFont typeface="Arial"/>
              <a:buNone/>
              <a:defRPr sz="3000" b="1" i="0" u="none" strike="noStrike" cap="none">
                <a:solidFill>
                  <a:schemeClr val="dk1"/>
                </a:solidFill>
                <a:latin typeface="Arial"/>
                <a:ea typeface="Arial"/>
                <a:cs typeface="Arial"/>
                <a:sym typeface="Arial"/>
              </a:defRPr>
            </a:lvl1pPr>
            <a:lvl2pPr marL="685800" marR="0" lvl="1" indent="-219694" algn="l" rtl="0">
              <a:lnSpc>
                <a:spcPct val="90000"/>
              </a:lnSpc>
              <a:spcBef>
                <a:spcPts val="158"/>
              </a:spcBef>
              <a:spcAft>
                <a:spcPts val="0"/>
              </a:spcAft>
              <a:buClr>
                <a:schemeClr val="dk1"/>
              </a:buClr>
              <a:buSzPts val="1013"/>
              <a:buFont typeface="Arial"/>
              <a:buChar char="•"/>
              <a:defRPr sz="760" b="0" i="0" u="none" strike="noStrike" cap="none">
                <a:solidFill>
                  <a:schemeClr val="dk1"/>
                </a:solidFill>
                <a:latin typeface="Calibri"/>
                <a:ea typeface="Calibri"/>
                <a:cs typeface="Calibri"/>
                <a:sym typeface="Calibri"/>
              </a:defRPr>
            </a:lvl2pPr>
            <a:lvl3pPr marL="1028700" marR="0" lvl="2" indent="-211646" algn="l" rtl="0">
              <a:lnSpc>
                <a:spcPct val="90000"/>
              </a:lnSpc>
              <a:spcBef>
                <a:spcPts val="158"/>
              </a:spcBef>
              <a:spcAft>
                <a:spcPts val="0"/>
              </a:spcAft>
              <a:buClr>
                <a:schemeClr val="dk1"/>
              </a:buClr>
              <a:buSzPts val="844"/>
              <a:buFont typeface="Arial"/>
              <a:buChar char="•"/>
              <a:defRPr sz="632" b="0" i="0" u="none" strike="noStrike" cap="none">
                <a:solidFill>
                  <a:schemeClr val="dk1"/>
                </a:solidFill>
                <a:latin typeface="Calibri"/>
                <a:ea typeface="Calibri"/>
                <a:cs typeface="Calibri"/>
                <a:sym typeface="Calibri"/>
              </a:defRPr>
            </a:lvl3pPr>
            <a:lvl4pPr marL="1371600" marR="0" lvl="3"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4pPr>
            <a:lvl5pPr marL="1714500" marR="0" lvl="4"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148" name="Google Shape;148;p28"/>
          <p:cNvPicPr preferRelativeResize="0"/>
          <p:nvPr/>
        </p:nvPicPr>
        <p:blipFill rotWithShape="1">
          <a:blip r:embed="rId2">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129897310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cSld name="2_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8" y="1513289"/>
            <a:ext cx="6712571" cy="3198019"/>
          </a:xfrm>
          <a:prstGeom prst="rect">
            <a:avLst/>
          </a:prstGeom>
        </p:spPr>
        <p:txBody>
          <a:bodyPr/>
          <a:lstStyle>
            <a:lvl1pPr marL="0" indent="0">
              <a:buNone/>
              <a:defRPr sz="2100" baseline="0">
                <a:solidFill>
                  <a:schemeClr val="bg2"/>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5628522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1_Blue Content">
    <p:spTree>
      <p:nvGrpSpPr>
        <p:cNvPr id="1" name=""/>
        <p:cNvGrpSpPr/>
        <p:nvPr/>
      </p:nvGrpSpPr>
      <p:grpSpPr>
        <a:xfrm>
          <a:off x="0" y="0"/>
          <a:ext cx="0" cy="0"/>
          <a:chOff x="0" y="0"/>
          <a:chExt cx="0" cy="0"/>
        </a:xfrm>
      </p:grpSpPr>
      <p:sp>
        <p:nvSpPr>
          <p:cNvPr id="6" name="Rectangle 5"/>
          <p:cNvSpPr/>
          <p:nvPr userDrawn="1"/>
        </p:nvSpPr>
        <p:spPr>
          <a:xfrm>
            <a:off x="0" y="4531716"/>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8" y="1513289"/>
            <a:ext cx="6712571" cy="3198019"/>
          </a:xfrm>
          <a:prstGeom prst="rect">
            <a:avLst/>
          </a:prstGeom>
        </p:spPr>
        <p:txBody>
          <a:bodyPr/>
          <a:lstStyle>
            <a:lvl1pPr marL="342900" indent="-342900">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03146541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Bio Slide Blue">
    <p:bg>
      <p:bgPr>
        <a:solidFill>
          <a:srgbClr val="299CA8"/>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Rectangle 11">
            <a:extLst>
              <a:ext uri="{FF2B5EF4-FFF2-40B4-BE49-F238E27FC236}">
                <a16:creationId xmlns:a16="http://schemas.microsoft.com/office/drawing/2014/main" id="{94F91D41-313F-1142-B3C6-C565C317C8C1}"/>
              </a:ext>
            </a:extLst>
          </p:cNvPr>
          <p:cNvSpPr/>
          <p:nvPr userDrawn="1"/>
        </p:nvSpPr>
        <p:spPr>
          <a:xfrm>
            <a:off x="0" y="0"/>
            <a:ext cx="9144000" cy="51435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 Placeholder 6"/>
          <p:cNvSpPr>
            <a:spLocks noGrp="1"/>
          </p:cNvSpPr>
          <p:nvPr>
            <p:ph type="body" sz="quarter" idx="11" hasCustomPrompt="1"/>
          </p:nvPr>
        </p:nvSpPr>
        <p:spPr>
          <a:xfrm>
            <a:off x="3418259" y="1512851"/>
            <a:ext cx="3166893" cy="1246495"/>
          </a:xfrm>
          <a:prstGeom prst="rect">
            <a:avLst/>
          </a:prstGeom>
          <a:noFill/>
          <a:ln w="57150" cap="sq">
            <a:noFill/>
            <a:miter lim="800000"/>
          </a:ln>
        </p:spPr>
        <p:txBody>
          <a:bodyPr wrap="none" lIns="274320" tIns="274320" rIns="274320" bIns="274320" anchor="t" anchorCtr="0">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Title Title Title</a:t>
            </a:r>
          </a:p>
        </p:txBody>
      </p:sp>
      <p:sp>
        <p:nvSpPr>
          <p:cNvPr id="4" name="Picture Placeholder 3">
            <a:extLst>
              <a:ext uri="{FF2B5EF4-FFF2-40B4-BE49-F238E27FC236}">
                <a16:creationId xmlns:a16="http://schemas.microsoft.com/office/drawing/2014/main" id="{5C307585-CFBE-6944-AE7D-6F7B83287369}"/>
              </a:ext>
            </a:extLst>
          </p:cNvPr>
          <p:cNvSpPr>
            <a:spLocks noGrp="1"/>
          </p:cNvSpPr>
          <p:nvPr>
            <p:ph type="pic" sz="quarter" idx="12"/>
          </p:nvPr>
        </p:nvSpPr>
        <p:spPr>
          <a:xfrm>
            <a:off x="728662" y="1512849"/>
            <a:ext cx="2370535" cy="2388394"/>
          </a:xfrm>
        </p:spPr>
        <p:txBody>
          <a:bodyPr/>
          <a:lstStyle/>
          <a:p>
            <a:endParaRPr lang="en-US"/>
          </a:p>
        </p:txBody>
      </p:sp>
      <p:sp>
        <p:nvSpPr>
          <p:cNvPr id="13" name="Text Placeholder 19">
            <a:extLst>
              <a:ext uri="{FF2B5EF4-FFF2-40B4-BE49-F238E27FC236}">
                <a16:creationId xmlns:a16="http://schemas.microsoft.com/office/drawing/2014/main" id="{0BD8D6B5-E197-D040-9E8E-C8DFBD2CD41A}"/>
              </a:ext>
            </a:extLst>
          </p:cNvPr>
          <p:cNvSpPr>
            <a:spLocks noGrp="1"/>
          </p:cNvSpPr>
          <p:nvPr>
            <p:ph type="body" sz="quarter" idx="14"/>
          </p:nvPr>
        </p:nvSpPr>
        <p:spPr>
          <a:xfrm>
            <a:off x="3589709" y="2707047"/>
            <a:ext cx="3012027" cy="1194197"/>
          </a:xfrm>
        </p:spPr>
        <p:txBody>
          <a:bodyPr>
            <a:normAutofit/>
          </a:bodyPr>
          <a:lstStyle>
            <a:lvl1pPr marL="167875" indent="-167875">
              <a:defRPr sz="1500">
                <a:solidFill>
                  <a:schemeClr val="tx1"/>
                </a:solidFill>
              </a:defRPr>
            </a:lvl1pPr>
            <a:lvl2pPr marL="426233" indent="-167875">
              <a:defRPr sz="1500">
                <a:solidFill>
                  <a:schemeClr val="tx1"/>
                </a:solidFill>
              </a:defRPr>
            </a:lvl2pPr>
            <a:lvl3pPr marL="731026" indent="-172637">
              <a:defRPr sz="1500">
                <a:solidFill>
                  <a:schemeClr val="tx1"/>
                </a:solidFill>
              </a:defRPr>
            </a:lvl3pPr>
            <a:lvl4pPr marL="983432" indent="-342892">
              <a:defRPr sz="1500">
                <a:solidFill>
                  <a:schemeClr val="tx1"/>
                </a:solidFill>
              </a:defRPr>
            </a:lvl4pPr>
            <a:lvl5pPr marL="1501342" indent="-342892">
              <a:defRPr sz="15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90303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46612-C58D-F14A-ABFE-CFD7A1638F51}"/>
              </a:ext>
            </a:extLst>
          </p:cNvPr>
          <p:cNvSpPr>
            <a:spLocks noGrp="1"/>
          </p:cNvSpPr>
          <p:nvPr>
            <p:ph type="dt" sz="half" idx="10"/>
          </p:nvPr>
        </p:nvSpPr>
        <p:spPr/>
        <p:txBody>
          <a:bodyPr/>
          <a:lstStyle/>
          <a:p>
            <a:fld id="{D21BFC75-90F9-524E-9E96-047ABFAABEF6}" type="datetimeFigureOut">
              <a:rPr lang="en-US" smtClean="0"/>
              <a:t>11/27/2020</a:t>
            </a:fld>
            <a:endParaRPr lang="en-US"/>
          </a:p>
        </p:txBody>
      </p:sp>
      <p:sp>
        <p:nvSpPr>
          <p:cNvPr id="3" name="Footer Placeholder 2">
            <a:extLst>
              <a:ext uri="{FF2B5EF4-FFF2-40B4-BE49-F238E27FC236}">
                <a16:creationId xmlns:a16="http://schemas.microsoft.com/office/drawing/2014/main" id="{8347C674-5169-A644-B244-B4FAED7D06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DB1CE-219D-3F43-BCA8-2693218A6167}"/>
              </a:ext>
            </a:extLst>
          </p:cNvPr>
          <p:cNvSpPr>
            <a:spLocks noGrp="1"/>
          </p:cNvSpPr>
          <p:nvPr>
            <p:ph type="sldNum" sz="quarter" idx="12"/>
          </p:nvPr>
        </p:nvSpPr>
        <p:spPr/>
        <p:txBody>
          <a:bodyPr/>
          <a:lstStyle/>
          <a:p>
            <a:fld id="{DA34A5D9-D5B1-B34B-8337-E4A83CF3678F}" type="slidenum">
              <a:rPr lang="en-US" smtClean="0"/>
              <a:t>‹#›</a:t>
            </a:fld>
            <a:endParaRPr lang="en-US"/>
          </a:p>
        </p:txBody>
      </p:sp>
    </p:spTree>
    <p:extLst>
      <p:ext uri="{BB962C8B-B14F-4D97-AF65-F5344CB8AC3E}">
        <p14:creationId xmlns:p14="http://schemas.microsoft.com/office/powerpoint/2010/main" val="138882641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3_White Content">
  <p:cSld name="3_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lstStyle>
            <a:lvl1pPr marR="0" lvl="0" algn="l" rtl="0">
              <a:lnSpc>
                <a:spcPct val="100000"/>
              </a:lnSpc>
              <a:spcBef>
                <a:spcPts val="0"/>
              </a:spcBef>
              <a:spcAft>
                <a:spcPts val="0"/>
              </a:spcAft>
              <a:buSzPts val="1100"/>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lstStyle>
            <a:lvl1pPr marL="457189" marR="0" lvl="0" indent="-228594" algn="l" rtl="0">
              <a:lnSpc>
                <a:spcPct val="100000"/>
              </a:lnSpc>
              <a:spcBef>
                <a:spcPts val="0"/>
              </a:spcBef>
              <a:spcAft>
                <a:spcPts val="0"/>
              </a:spcAft>
              <a:buClr>
                <a:srgbClr val="000000"/>
              </a:buClr>
              <a:buSzPts val="2100"/>
              <a:buFont typeface="Arial"/>
              <a:buNone/>
              <a:defRPr sz="2100" b="0" i="0" u="none" strike="noStrike" cap="none">
                <a:solidFill>
                  <a:schemeClr val="dk2"/>
                </a:solidFill>
                <a:latin typeface="Arial"/>
                <a:ea typeface="Arial"/>
                <a:cs typeface="Arial"/>
                <a:sym typeface="Arial"/>
              </a:defRPr>
            </a:lvl1pPr>
            <a:lvl2pPr marL="914378" marR="0" lvl="1" indent="-228594" algn="l" rtl="0">
              <a:lnSpc>
                <a:spcPct val="100000"/>
              </a:lnSpc>
              <a:spcBef>
                <a:spcPts val="0"/>
              </a:spcBef>
              <a:spcAft>
                <a:spcPts val="0"/>
              </a:spcAft>
              <a:buSzPts val="1100"/>
              <a:buNone/>
              <a:defRPr sz="1100" b="0" i="0" u="none" strike="noStrike" cap="none">
                <a:solidFill>
                  <a:schemeClr val="lt1"/>
                </a:solidFill>
                <a:latin typeface="Arial"/>
                <a:ea typeface="Arial"/>
                <a:cs typeface="Arial"/>
                <a:sym typeface="Arial"/>
              </a:defRPr>
            </a:lvl2pPr>
            <a:lvl3pPr marL="1371566" marR="0" lvl="2" indent="-228594" algn="l" rtl="0">
              <a:lnSpc>
                <a:spcPct val="100000"/>
              </a:lnSpc>
              <a:spcBef>
                <a:spcPts val="0"/>
              </a:spcBef>
              <a:spcAft>
                <a:spcPts val="0"/>
              </a:spcAft>
              <a:buSzPts val="1100"/>
              <a:buNone/>
              <a:defRPr sz="1100" b="0" i="0" u="none" strike="noStrike" cap="none">
                <a:solidFill>
                  <a:schemeClr val="lt1"/>
                </a:solidFill>
                <a:latin typeface="Arial"/>
                <a:ea typeface="Arial"/>
                <a:cs typeface="Arial"/>
                <a:sym typeface="Arial"/>
              </a:defRPr>
            </a:lvl3pPr>
            <a:lvl4pPr marL="1828754" marR="0" lvl="3" indent="-228594" algn="l" rtl="0">
              <a:lnSpc>
                <a:spcPct val="100000"/>
              </a:lnSpc>
              <a:spcBef>
                <a:spcPts val="0"/>
              </a:spcBef>
              <a:spcAft>
                <a:spcPts val="0"/>
              </a:spcAft>
              <a:buSzPts val="1100"/>
              <a:buNone/>
              <a:defRPr sz="1100" b="0" i="0" u="none" strike="noStrike" cap="none">
                <a:solidFill>
                  <a:schemeClr val="lt1"/>
                </a:solidFill>
                <a:latin typeface="Arial"/>
                <a:ea typeface="Arial"/>
                <a:cs typeface="Arial"/>
                <a:sym typeface="Arial"/>
              </a:defRPr>
            </a:lvl4pPr>
            <a:lvl5pPr marL="2285943" marR="0" lvl="4" indent="-228594" algn="l" rtl="0">
              <a:lnSpc>
                <a:spcPct val="100000"/>
              </a:lnSpc>
              <a:spcBef>
                <a:spcPts val="0"/>
              </a:spcBef>
              <a:spcAft>
                <a:spcPts val="0"/>
              </a:spcAft>
              <a:buSzPts val="1100"/>
              <a:buNone/>
              <a:defRPr sz="1100" b="0" i="0" u="none" strike="noStrike" cap="none">
                <a:solidFill>
                  <a:schemeClr val="lt1"/>
                </a:solidFill>
                <a:latin typeface="Arial"/>
                <a:ea typeface="Arial"/>
                <a:cs typeface="Arial"/>
                <a:sym typeface="Arial"/>
              </a:defRPr>
            </a:lvl5pPr>
            <a:lvl6pPr marL="2743132" marR="0" lvl="5" indent="-22859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L="3200320" marR="0" lvl="6" indent="-22859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L="3657509" marR="0" lvl="7" indent="-22859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L="4114697" marR="0" lvl="8" indent="-228594" algn="l" rtl="0">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pic>
        <p:nvPicPr>
          <p:cNvPr id="72" name="Google Shape;72;p18"/>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50971149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2"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9337371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Title Purpl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2" name="Rectangle 1"/>
          <p:cNvSpPr/>
          <p:nvPr userDrawn="1"/>
        </p:nvSpPr>
        <p:spPr>
          <a:xfrm>
            <a:off x="0" y="2857296"/>
            <a:ext cx="9144000" cy="1674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02052" y="3140509"/>
            <a:ext cx="1732205" cy="969496"/>
          </a:xfrm>
          <a:prstGeom prst="rect">
            <a:avLst/>
          </a:prstGeom>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422766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Blue Content">
    <p:bg>
      <p:bgPr>
        <a:solidFill>
          <a:schemeClr val="tx1"/>
        </a:solidFill>
        <a:effectLst/>
      </p:bgPr>
    </p:bg>
    <p:spTree>
      <p:nvGrpSpPr>
        <p:cNvPr id="1" name=""/>
        <p:cNvGrpSpPr/>
        <p:nvPr/>
      </p:nvGrpSpPr>
      <p:grpSpPr>
        <a:xfrm>
          <a:off x="0" y="0"/>
          <a:ext cx="0" cy="0"/>
          <a:chOff x="0" y="0"/>
          <a:chExt cx="0" cy="0"/>
        </a:xfrm>
      </p:grpSpPr>
      <p:sp>
        <p:nvSpPr>
          <p:cNvPr id="6" name="Rectangle 5"/>
          <p:cNvSpPr/>
          <p:nvPr userDrawn="1"/>
        </p:nvSpPr>
        <p:spPr>
          <a:xfrm>
            <a:off x="0" y="4531716"/>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8" y="1513289"/>
            <a:ext cx="6712571" cy="3198019"/>
          </a:xfrm>
          <a:prstGeom prst="rect">
            <a:avLst/>
          </a:prstGeom>
        </p:spPr>
        <p:txBody>
          <a:bodyPr/>
          <a:lstStyle>
            <a:lvl1pPr marL="342900" indent="-342900">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469299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Orange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8" y="1513289"/>
            <a:ext cx="6712571" cy="3198019"/>
          </a:xfrm>
          <a:prstGeom prst="rect">
            <a:avLst/>
          </a:prstGeom>
        </p:spPr>
        <p:txBody>
          <a:bodyPr/>
          <a:lstStyle>
            <a:lvl1pPr marL="342900" indent="-342900">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9981526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White Content">
    <p:bg>
      <p:bgPr>
        <a:gradFill>
          <a:gsLst>
            <a:gs pos="0">
              <a:srgbClr val="FFFFFF"/>
            </a:gs>
            <a:gs pos="100000">
              <a:srgbClr val="F9F9F9"/>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8" y="1513289"/>
            <a:ext cx="6712571" cy="3198019"/>
          </a:xfrm>
          <a:prstGeom prst="rect">
            <a:avLst/>
          </a:prstGeom>
        </p:spPr>
        <p:txBody>
          <a:bodyPr/>
          <a:lstStyle>
            <a:lvl1pPr marL="0" indent="0">
              <a:buNone/>
              <a:defRPr sz="2100" baseline="0">
                <a:solidFill>
                  <a:schemeClr val="bg2"/>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3066067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_White Content">
    <p:bg>
      <p:bgPr>
        <a:gradFill>
          <a:gsLst>
            <a:gs pos="0">
              <a:srgbClr val="FFFFFF"/>
            </a:gs>
            <a:gs pos="100000">
              <a:srgbClr val="F9F9F9"/>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19364" y="3"/>
            <a:ext cx="1524636" cy="5143075"/>
          </a:xfrm>
          <a:prstGeom prst="rect">
            <a:avLst/>
          </a:prstGeom>
        </p:spPr>
      </p:pic>
      <p:sp>
        <p:nvSpPr>
          <p:cNvPr id="9" name="Text Placeholder 8"/>
          <p:cNvSpPr>
            <a:spLocks noGrp="1"/>
          </p:cNvSpPr>
          <p:nvPr>
            <p:ph type="body" sz="quarter" idx="10" hasCustomPrompt="1"/>
          </p:nvPr>
        </p:nvSpPr>
        <p:spPr>
          <a:xfrm>
            <a:off x="275035" y="1562101"/>
            <a:ext cx="6684169" cy="3137297"/>
          </a:xfrm>
          <a:prstGeom prst="rect">
            <a:avLst/>
          </a:prstGeom>
        </p:spPr>
        <p:txBody>
          <a:bodyPr/>
          <a:lstStyle>
            <a:lvl1pPr marL="0" indent="0">
              <a:buFont typeface="Arial" panose="020B0604020202020204" pitchFamily="34" charset="0"/>
              <a:buNone/>
              <a:defRPr sz="2100" baseline="0"/>
            </a:lvl1pPr>
            <a:lvl2pPr marL="144642" indent="0">
              <a:buFont typeface="Arial" panose="020B0604020202020204" pitchFamily="34" charset="0"/>
              <a:buNone/>
              <a:defRPr sz="2100"/>
            </a:lvl2pPr>
            <a:lvl3pPr marL="289285" indent="0">
              <a:buFont typeface="Arial" panose="020B0604020202020204" pitchFamily="34" charset="0"/>
              <a:buNone/>
              <a:defRPr sz="2100"/>
            </a:lvl3pPr>
            <a:lvl4pPr marL="433928" indent="0">
              <a:buFont typeface="Arial" panose="020B0604020202020204" pitchFamily="34" charset="0"/>
              <a:buNone/>
              <a:defRPr sz="2100"/>
            </a:lvl4pPr>
            <a:lvl5pPr marL="578571" indent="0">
              <a:buFont typeface="Arial" panose="020B0604020202020204" pitchFamily="34" charset="0"/>
              <a:buNone/>
              <a:defRPr sz="2100"/>
            </a:lvl5pPr>
          </a:lstStyle>
          <a:p>
            <a:pPr lvl="0"/>
            <a:r>
              <a:rPr lang="en-US"/>
              <a:t>Edit Text</a:t>
            </a:r>
          </a:p>
        </p:txBody>
      </p:sp>
    </p:spTree>
    <p:extLst>
      <p:ext uri="{BB962C8B-B14F-4D97-AF65-F5344CB8AC3E}">
        <p14:creationId xmlns:p14="http://schemas.microsoft.com/office/powerpoint/2010/main" val="346532747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Section Title Intro A">
    <p:bg>
      <p:bgPr>
        <a:solidFill>
          <a:srgbClr val="4C3F9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099314"/>
            <a:ext cx="3442609" cy="969496"/>
          </a:xfrm>
          <a:prstGeom prst="rect">
            <a:avLst/>
          </a:prstGeom>
          <a:noFill/>
          <a:ln w="57150" cap="sq">
            <a:noFill/>
            <a:miter lim="800000"/>
          </a:ln>
        </p:spPr>
        <p:txBody>
          <a:bodyPr wrap="none" lIns="274320" tIns="274320" rIns="274320" bIns="274320" anchor="b">
            <a:spAutoFit/>
          </a:bodyPr>
          <a:lstStyle>
            <a:lvl1pPr marL="0" indent="0" algn="l">
              <a:buNone/>
              <a:defRPr sz="3000" b="1" baseline="0">
                <a:solidFill>
                  <a:schemeClr val="tx1"/>
                </a:solidFill>
                <a:latin typeface="Arial" panose="020B0604020202020204" pitchFamily="34" charset="0"/>
                <a:cs typeface="Arial" panose="020B0604020202020204" pitchFamily="34" charset="0"/>
              </a:defRPr>
            </a:lvl1pPr>
          </a:lstStyle>
          <a:p>
            <a:pPr lvl="0"/>
            <a:r>
              <a:rPr lang="en-US"/>
              <a:t>SECTION TITLE</a:t>
            </a:r>
          </a:p>
        </p:txBody>
      </p:sp>
      <p:sp>
        <p:nvSpPr>
          <p:cNvPr id="5" name="Rectangle 4"/>
          <p:cNvSpPr/>
          <p:nvPr userDrawn="1"/>
        </p:nvSpPr>
        <p:spPr>
          <a:xfrm>
            <a:off x="3590661" y="-157659"/>
            <a:ext cx="6463037" cy="5143500"/>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9379766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5"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6"/>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221521727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cSld name="Blue Content base">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6"/>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206475" y="236111"/>
            <a:ext cx="7453002" cy="488442"/>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9" name="Text Placeholder 3"/>
          <p:cNvSpPr>
            <a:spLocks noGrp="1"/>
          </p:cNvSpPr>
          <p:nvPr>
            <p:ph type="body" sz="quarter" idx="10" hasCustomPrompt="1"/>
          </p:nvPr>
        </p:nvSpPr>
        <p:spPr>
          <a:xfrm>
            <a:off x="206001" y="877065"/>
            <a:ext cx="8329317" cy="3502141"/>
          </a:xfrm>
          <a:prstGeom prst="rect">
            <a:avLst/>
          </a:prstGeom>
        </p:spPr>
        <p:txBody>
          <a:bodyPr/>
          <a:lstStyle>
            <a:lvl1pPr marL="192881" indent="-192881">
              <a:spcBef>
                <a:spcPts val="900"/>
              </a:spcBef>
              <a:buFont typeface="Arial" panose="020B0604020202020204" pitchFamily="34" charset="0"/>
              <a:buChar char="•"/>
              <a:defRPr sz="2400" b="0">
                <a:solidFill>
                  <a:schemeClr val="bg1"/>
                </a:solidFill>
                <a:latin typeface="Arial" panose="020B0604020202020204" pitchFamily="34" charset="0"/>
                <a:cs typeface="Arial" panose="020B0604020202020204" pitchFamily="34" charset="0"/>
              </a:defRPr>
            </a:lvl1pPr>
            <a:lvl2pPr marL="301363" indent="-192881">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377698" indent="-160735">
              <a:spcBef>
                <a:spcPts val="900"/>
              </a:spcBef>
              <a:buFont typeface="Arial" panose="020B0604020202020204" pitchFamily="34" charset="0"/>
              <a:buChar char="•"/>
              <a:tabLst>
                <a:tab pos="321469" algn="l"/>
              </a:tabLst>
              <a:defRPr sz="2100">
                <a:solidFill>
                  <a:schemeClr val="bg1"/>
                </a:solidFill>
                <a:latin typeface="Arial" panose="020B0604020202020204" pitchFamily="34" charset="0"/>
                <a:cs typeface="Arial" panose="020B0604020202020204" pitchFamily="34" charset="0"/>
              </a:defRPr>
            </a:lvl3pPr>
            <a:lvl4pPr marL="486181" indent="-160735">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4pPr>
            <a:lvl5pPr marL="594663" indent="-160735">
              <a:spcBef>
                <a:spcPts val="900"/>
              </a:spcBef>
              <a:buFont typeface="Arial" panose="020B0604020202020204" pitchFamily="34" charset="0"/>
              <a:buChar char="•"/>
              <a:defRPr sz="2100" baseline="0">
                <a:solidFill>
                  <a:schemeClr val="bg1"/>
                </a:solidFill>
                <a:latin typeface="Arial" panose="020B0604020202020204" pitchFamily="34" charset="0"/>
                <a:cs typeface="Arial" panose="020B0604020202020204" pitchFamily="34" charset="0"/>
              </a:defRPr>
            </a:lvl5pPr>
            <a:lvl6pPr marL="707231" indent="-175022">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6pPr>
            <a:lvl7pPr marL="803672"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7pPr>
            <a:lvl8pPr marL="964406"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8pPr>
            <a:lvl9pPr marL="1092994" marR="0" indent="-150019"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baseline="0">
                <a:solidFill>
                  <a:schemeClr val="bg1"/>
                </a:solidFill>
                <a:latin typeface="Arial" panose="020B0604020202020204" pitchFamily="34" charset="0"/>
                <a:cs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252002520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pic>
        <p:nvPicPr>
          <p:cNvPr id="73" name="Google Shape;73;p19" descr="ColourStripThin.png"/>
          <p:cNvPicPr preferRelativeResize="0"/>
          <p:nvPr/>
        </p:nvPicPr>
        <p:blipFill>
          <a:blip r:embed="rId2">
            <a:alphaModFix/>
          </a:blip>
          <a:stretch>
            <a:fillRect/>
          </a:stretch>
        </p:blipFill>
        <p:spPr>
          <a:xfrm>
            <a:off x="0" y="4914900"/>
            <a:ext cx="9144000" cy="228600"/>
          </a:xfrm>
          <a:prstGeom prst="rect">
            <a:avLst/>
          </a:prstGeom>
          <a:noFill/>
          <a:ln>
            <a:noFill/>
          </a:ln>
        </p:spPr>
      </p:pic>
    </p:spTree>
    <p:extLst>
      <p:ext uri="{BB962C8B-B14F-4D97-AF65-F5344CB8AC3E}">
        <p14:creationId xmlns:p14="http://schemas.microsoft.com/office/powerpoint/2010/main" val="87818789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cSld name="Title Maroon">
    <p:bg>
      <p:bgPr>
        <a:solidFill>
          <a:srgbClr val="A82F5E"/>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2"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3540583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355"/>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565A5C"/>
              </a:solidFill>
              <a:latin typeface="Calibri"/>
              <a:ea typeface="Calibri"/>
              <a:cs typeface="Calibri"/>
              <a:sym typeface="Calibri"/>
            </a:endParaRPr>
          </a:p>
        </p:txBody>
      </p:sp>
      <p:sp>
        <p:nvSpPr>
          <p:cNvPr id="22" name="Google Shape;22;p4"/>
          <p:cNvSpPr txBox="1">
            <a:spLocks noGrp="1"/>
          </p:cNvSpPr>
          <p:nvPr>
            <p:ph type="title"/>
          </p:nvPr>
        </p:nvSpPr>
        <p:spPr>
          <a:xfrm>
            <a:off x="275300" y="236111"/>
            <a:ext cx="5588787" cy="9938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Arial"/>
              <a:buNone/>
              <a:defRPr sz="3000" b="1" i="0" u="none" strike="noStrike" cap="none">
                <a:solidFill>
                  <a:schemeClr val="lt2"/>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 name="Google Shape;23;p4"/>
          <p:cNvSpPr txBox="1">
            <a:spLocks noGrp="1"/>
          </p:cNvSpPr>
          <p:nvPr>
            <p:ph type="body" idx="1"/>
          </p:nvPr>
        </p:nvSpPr>
        <p:spPr>
          <a:xfrm>
            <a:off x="274668" y="1513289"/>
            <a:ext cx="6712571" cy="3198019"/>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316"/>
              </a:spcBef>
              <a:spcAft>
                <a:spcPts val="0"/>
              </a:spcAft>
              <a:buClr>
                <a:schemeClr val="lt1"/>
              </a:buClr>
              <a:buSzPts val="2800"/>
              <a:buFont typeface="Arial"/>
              <a:buChar char="•"/>
              <a:defRPr sz="2100" b="0" i="0" u="none" strike="noStrike" cap="none">
                <a:solidFill>
                  <a:schemeClr val="lt1"/>
                </a:solidFill>
                <a:latin typeface="Arial"/>
                <a:ea typeface="Arial"/>
                <a:cs typeface="Arial"/>
                <a:sym typeface="Arial"/>
              </a:defRPr>
            </a:lvl1pPr>
            <a:lvl2pPr marL="685800" marR="0" lvl="1" indent="-285750" algn="l" rtl="0">
              <a:lnSpc>
                <a:spcPct val="90000"/>
              </a:lnSpc>
              <a:spcBef>
                <a:spcPts val="158"/>
              </a:spcBef>
              <a:spcAft>
                <a:spcPts val="0"/>
              </a:spcAft>
              <a:buClr>
                <a:schemeClr val="lt1"/>
              </a:buClr>
              <a:buSzPts val="2400"/>
              <a:buFont typeface="Arial"/>
              <a:buChar char="•"/>
              <a:defRPr sz="180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24" name="Google Shape;24;p4"/>
          <p:cNvPicPr preferRelativeResize="0"/>
          <p:nvPr/>
        </p:nvPicPr>
        <p:blipFill rotWithShape="1">
          <a:blip r:embed="rId2">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40415911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Orange">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2"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044423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Purp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2" name="Rectangle 1"/>
          <p:cNvSpPr/>
          <p:nvPr userDrawn="1"/>
        </p:nvSpPr>
        <p:spPr>
          <a:xfrm>
            <a:off x="0" y="2857296"/>
            <a:ext cx="9144000" cy="1674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 name="Text Placeholder 6"/>
          <p:cNvSpPr>
            <a:spLocks noGrp="1"/>
          </p:cNvSpPr>
          <p:nvPr>
            <p:ph type="body" sz="quarter" idx="10" hasCustomPrompt="1"/>
          </p:nvPr>
        </p:nvSpPr>
        <p:spPr>
          <a:xfrm>
            <a:off x="402052" y="3140509"/>
            <a:ext cx="1732205" cy="969496"/>
          </a:xfrm>
          <a:prstGeom prst="rect">
            <a:avLst/>
          </a:prstGeom>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153090412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Blue Content">
    <p:spTree>
      <p:nvGrpSpPr>
        <p:cNvPr id="1" name=""/>
        <p:cNvGrpSpPr/>
        <p:nvPr/>
      </p:nvGrpSpPr>
      <p:grpSpPr>
        <a:xfrm>
          <a:off x="0" y="0"/>
          <a:ext cx="0" cy="0"/>
          <a:chOff x="0" y="0"/>
          <a:chExt cx="0" cy="0"/>
        </a:xfrm>
      </p:grpSpPr>
      <p:sp>
        <p:nvSpPr>
          <p:cNvPr id="6" name="Rectangle 5"/>
          <p:cNvSpPr/>
          <p:nvPr userDrawn="1"/>
        </p:nvSpPr>
        <p:spPr>
          <a:xfrm>
            <a:off x="0" y="4531716"/>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8" y="1513289"/>
            <a:ext cx="6712571" cy="3198019"/>
          </a:xfrm>
          <a:prstGeom prst="rect">
            <a:avLst/>
          </a:prstGeom>
        </p:spPr>
        <p:txBody>
          <a:bodyPr/>
          <a:lstStyle>
            <a:lvl1pPr marL="342900" indent="-342900">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6039370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Oran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p:nvPr>
        </p:nvSpPr>
        <p:spPr>
          <a:xfrm>
            <a:off x="274668" y="1513289"/>
            <a:ext cx="6712571" cy="3198019"/>
          </a:xfrm>
          <a:prstGeom prst="rect">
            <a:avLst/>
          </a:prstGeom>
        </p:spPr>
        <p:txBody>
          <a:bodyPr/>
          <a:lstStyle>
            <a:lvl1pPr marL="342900" indent="-342900">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8969933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Whit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5300" y="236111"/>
            <a:ext cx="5588787" cy="993860"/>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4" name="Text Placeholder 3"/>
          <p:cNvSpPr>
            <a:spLocks noGrp="1"/>
          </p:cNvSpPr>
          <p:nvPr>
            <p:ph type="body" sz="quarter" idx="10" hasCustomPrompt="1"/>
          </p:nvPr>
        </p:nvSpPr>
        <p:spPr>
          <a:xfrm>
            <a:off x="274668" y="1513289"/>
            <a:ext cx="6712571" cy="3198019"/>
          </a:xfrm>
          <a:prstGeom prst="rect">
            <a:avLst/>
          </a:prstGeom>
        </p:spPr>
        <p:txBody>
          <a:bodyPr/>
          <a:lstStyle>
            <a:lvl1pPr marL="0" indent="0">
              <a:buNone/>
              <a:defRPr sz="2100" baseline="0">
                <a:solidFill>
                  <a:schemeClr val="bg2"/>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box</a:t>
            </a:r>
          </a:p>
          <a:p>
            <a:pPr lvl="0"/>
            <a:endParaRPr lang="en-US"/>
          </a:p>
          <a:p>
            <a:pPr lvl="0"/>
            <a:endParaRPr lang="en-US"/>
          </a:p>
          <a:p>
            <a:pPr lvl="0"/>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804219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Section Intro Title B">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92CB4D-3614-4A5F-955B-99AF4352895F}"/>
              </a:ext>
            </a:extLst>
          </p:cNvPr>
          <p:cNvSpPr/>
          <p:nvPr userDrawn="1"/>
        </p:nvSpPr>
        <p:spPr>
          <a:xfrm>
            <a:off x="3872754" y="0"/>
            <a:ext cx="5271246" cy="5143500"/>
          </a:xfrm>
          <a:prstGeom prst="rect">
            <a:avLst/>
          </a:prstGeom>
          <a:solidFill>
            <a:srgbClr val="009FBB">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0" name="Text Placeholder 6">
            <a:extLst>
              <a:ext uri="{FF2B5EF4-FFF2-40B4-BE49-F238E27FC236}">
                <a16:creationId xmlns:a16="http://schemas.microsoft.com/office/drawing/2014/main" id="{48657C5A-1131-4982-8FD8-3A129DECFDD7}"/>
              </a:ext>
            </a:extLst>
          </p:cNvPr>
          <p:cNvSpPr>
            <a:spLocks noGrp="1"/>
          </p:cNvSpPr>
          <p:nvPr>
            <p:ph type="body" sz="quarter" idx="10" hasCustomPrompt="1"/>
          </p:nvPr>
        </p:nvSpPr>
        <p:spPr>
          <a:xfrm>
            <a:off x="4940310" y="2353153"/>
            <a:ext cx="3275003" cy="1301895"/>
          </a:xfrm>
          <a:prstGeom prst="rect">
            <a:avLst/>
          </a:prstGeom>
          <a:noFill/>
          <a:ln w="57150" cap="sq">
            <a:noFill/>
            <a:miter lim="800000"/>
          </a:ln>
        </p:spPr>
        <p:txBody>
          <a:bodyPr wrap="square" lIns="274320" tIns="274320" rIns="274320" bIns="274320" anchor="t">
            <a:spAutoFit/>
          </a:bodyPr>
          <a:lstStyle>
            <a:lvl1pPr marL="0" indent="0" algn="l">
              <a:buNone/>
              <a:defRPr sz="5400" b="1">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124336217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Bio Slide Blue">
    <p:bg>
      <p:bgPr>
        <a:solidFill>
          <a:srgbClr val="299CA8"/>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Rectangle 11">
            <a:extLst>
              <a:ext uri="{FF2B5EF4-FFF2-40B4-BE49-F238E27FC236}">
                <a16:creationId xmlns:a16="http://schemas.microsoft.com/office/drawing/2014/main" id="{94F91D41-313F-1142-B3C6-C565C317C8C1}"/>
              </a:ext>
            </a:extLst>
          </p:cNvPr>
          <p:cNvSpPr/>
          <p:nvPr userDrawn="1"/>
        </p:nvSpPr>
        <p:spPr>
          <a:xfrm>
            <a:off x="0" y="0"/>
            <a:ext cx="9144000" cy="51435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 Placeholder 6"/>
          <p:cNvSpPr>
            <a:spLocks noGrp="1"/>
          </p:cNvSpPr>
          <p:nvPr>
            <p:ph type="body" sz="quarter" idx="11" hasCustomPrompt="1"/>
          </p:nvPr>
        </p:nvSpPr>
        <p:spPr>
          <a:xfrm>
            <a:off x="3418259" y="1512851"/>
            <a:ext cx="3146118" cy="1215717"/>
          </a:xfrm>
          <a:prstGeom prst="rect">
            <a:avLst/>
          </a:prstGeom>
          <a:noFill/>
          <a:ln w="57150" cap="sq">
            <a:noFill/>
            <a:miter lim="800000"/>
          </a:ln>
        </p:spPr>
        <p:txBody>
          <a:bodyPr wrap="none" lIns="274320" tIns="274320" rIns="274320" bIns="274320" anchor="t" anchorCtr="0">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Title Title Title</a:t>
            </a:r>
          </a:p>
        </p:txBody>
      </p:sp>
      <p:sp>
        <p:nvSpPr>
          <p:cNvPr id="4" name="Picture Placeholder 3">
            <a:extLst>
              <a:ext uri="{FF2B5EF4-FFF2-40B4-BE49-F238E27FC236}">
                <a16:creationId xmlns:a16="http://schemas.microsoft.com/office/drawing/2014/main" id="{5C307585-CFBE-6944-AE7D-6F7B83287369}"/>
              </a:ext>
            </a:extLst>
          </p:cNvPr>
          <p:cNvSpPr>
            <a:spLocks noGrp="1"/>
          </p:cNvSpPr>
          <p:nvPr>
            <p:ph type="pic" sz="quarter" idx="12"/>
          </p:nvPr>
        </p:nvSpPr>
        <p:spPr>
          <a:xfrm>
            <a:off x="728662" y="1512849"/>
            <a:ext cx="2370535" cy="2388394"/>
          </a:xfrm>
        </p:spPr>
        <p:txBody>
          <a:bodyPr/>
          <a:lstStyle/>
          <a:p>
            <a:endParaRPr lang="en-US"/>
          </a:p>
        </p:txBody>
      </p:sp>
      <p:sp>
        <p:nvSpPr>
          <p:cNvPr id="13" name="Text Placeholder 19">
            <a:extLst>
              <a:ext uri="{FF2B5EF4-FFF2-40B4-BE49-F238E27FC236}">
                <a16:creationId xmlns:a16="http://schemas.microsoft.com/office/drawing/2014/main" id="{0BD8D6B5-E197-D040-9E8E-C8DFBD2CD41A}"/>
              </a:ext>
            </a:extLst>
          </p:cNvPr>
          <p:cNvSpPr>
            <a:spLocks noGrp="1"/>
          </p:cNvSpPr>
          <p:nvPr>
            <p:ph type="body" sz="quarter" idx="14"/>
          </p:nvPr>
        </p:nvSpPr>
        <p:spPr>
          <a:xfrm>
            <a:off x="3589709" y="2707047"/>
            <a:ext cx="3012027" cy="1194197"/>
          </a:xfrm>
        </p:spPr>
        <p:txBody>
          <a:bodyPr>
            <a:normAutofit/>
          </a:bodyPr>
          <a:lstStyle>
            <a:lvl1pPr marL="167875" indent="-167875">
              <a:defRPr sz="1500">
                <a:solidFill>
                  <a:schemeClr val="tx1"/>
                </a:solidFill>
              </a:defRPr>
            </a:lvl1pPr>
            <a:lvl2pPr marL="426233" indent="-167875">
              <a:defRPr sz="1500">
                <a:solidFill>
                  <a:schemeClr val="tx1"/>
                </a:solidFill>
              </a:defRPr>
            </a:lvl2pPr>
            <a:lvl3pPr marL="731026" indent="-172637">
              <a:defRPr sz="1500">
                <a:solidFill>
                  <a:schemeClr val="tx1"/>
                </a:solidFill>
              </a:defRPr>
            </a:lvl3pPr>
            <a:lvl4pPr marL="983432" indent="-342892">
              <a:defRPr sz="1500">
                <a:solidFill>
                  <a:schemeClr val="tx1"/>
                </a:solidFill>
              </a:defRPr>
            </a:lvl4pPr>
            <a:lvl5pPr marL="1501342" indent="-342892">
              <a:defRPr sz="15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26810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B46612-C58D-F14A-ABFE-CFD7A1638F51}"/>
              </a:ext>
            </a:extLst>
          </p:cNvPr>
          <p:cNvSpPr>
            <a:spLocks noGrp="1"/>
          </p:cNvSpPr>
          <p:nvPr>
            <p:ph type="dt" sz="half" idx="10"/>
          </p:nvPr>
        </p:nvSpPr>
        <p:spPr/>
        <p:txBody>
          <a:bodyPr/>
          <a:lstStyle/>
          <a:p>
            <a:fld id="{D21BFC75-90F9-524E-9E96-047ABFAABEF6}" type="datetimeFigureOut">
              <a:rPr lang="en-US" smtClean="0"/>
              <a:t>11/27/2020</a:t>
            </a:fld>
            <a:endParaRPr lang="en-US"/>
          </a:p>
        </p:txBody>
      </p:sp>
      <p:sp>
        <p:nvSpPr>
          <p:cNvPr id="3" name="Footer Placeholder 2">
            <a:extLst>
              <a:ext uri="{FF2B5EF4-FFF2-40B4-BE49-F238E27FC236}">
                <a16:creationId xmlns:a16="http://schemas.microsoft.com/office/drawing/2014/main" id="{8347C674-5169-A644-B244-B4FAED7D06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5DB1CE-219D-3F43-BCA8-2693218A6167}"/>
              </a:ext>
            </a:extLst>
          </p:cNvPr>
          <p:cNvSpPr>
            <a:spLocks noGrp="1"/>
          </p:cNvSpPr>
          <p:nvPr>
            <p:ph type="sldNum" sz="quarter" idx="12"/>
          </p:nvPr>
        </p:nvSpPr>
        <p:spPr/>
        <p:txBody>
          <a:bodyPr/>
          <a:lstStyle/>
          <a:p>
            <a:fld id="{DA34A5D9-D5B1-B34B-8337-E4A83CF3678F}" type="slidenum">
              <a:rPr lang="en-US" smtClean="0"/>
              <a:t>‹#›</a:t>
            </a:fld>
            <a:endParaRPr lang="en-US"/>
          </a:p>
        </p:txBody>
      </p:sp>
    </p:spTree>
    <p:extLst>
      <p:ext uri="{BB962C8B-B14F-4D97-AF65-F5344CB8AC3E}">
        <p14:creationId xmlns:p14="http://schemas.microsoft.com/office/powerpoint/2010/main" val="300506499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matchingName="Blue Content">
  <p:cSld name="1_Blue Content">
    <p:bg>
      <p:bgPr>
        <a:solidFill>
          <a:schemeClr val="dk1"/>
        </a:solidFill>
        <a:effectLst/>
      </p:bgPr>
    </p:bg>
    <p:spTree>
      <p:nvGrpSpPr>
        <p:cNvPr id="1" name="Shape 10"/>
        <p:cNvGrpSpPr/>
        <p:nvPr/>
      </p:nvGrpSpPr>
      <p:grpSpPr>
        <a:xfrm>
          <a:off x="0" y="0"/>
          <a:ext cx="0" cy="0"/>
          <a:chOff x="0" y="0"/>
          <a:chExt cx="0" cy="0"/>
        </a:xfrm>
      </p:grpSpPr>
      <p:sp>
        <p:nvSpPr>
          <p:cNvPr id="11" name="Google Shape;11;p3"/>
          <p:cNvSpPr/>
          <p:nvPr/>
        </p:nvSpPr>
        <p:spPr>
          <a:xfrm>
            <a:off x="0" y="4531716"/>
            <a:ext cx="9144000" cy="626355"/>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565A5C"/>
              </a:solidFill>
              <a:latin typeface="Calibri"/>
              <a:ea typeface="Calibri"/>
              <a:cs typeface="Calibri"/>
              <a:sym typeface="Calibri"/>
            </a:endParaRPr>
          </a:p>
        </p:txBody>
      </p:sp>
      <p:sp>
        <p:nvSpPr>
          <p:cNvPr id="12" name="Google Shape;12;p3"/>
          <p:cNvSpPr txBox="1">
            <a:spLocks noGrp="1"/>
          </p:cNvSpPr>
          <p:nvPr>
            <p:ph type="title"/>
          </p:nvPr>
        </p:nvSpPr>
        <p:spPr>
          <a:xfrm>
            <a:off x="275300" y="236111"/>
            <a:ext cx="5588787" cy="9938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Arial"/>
              <a:buNone/>
              <a:defRPr sz="3000" b="1" i="0" u="none" strike="noStrike" cap="none">
                <a:solidFill>
                  <a:schemeClr val="lt2"/>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3" name="Google Shape;13;p3"/>
          <p:cNvSpPr txBox="1">
            <a:spLocks noGrp="1"/>
          </p:cNvSpPr>
          <p:nvPr>
            <p:ph type="body" idx="1"/>
          </p:nvPr>
        </p:nvSpPr>
        <p:spPr>
          <a:xfrm>
            <a:off x="274668" y="1513289"/>
            <a:ext cx="6712571" cy="3198019"/>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316"/>
              </a:spcBef>
              <a:spcAft>
                <a:spcPts val="0"/>
              </a:spcAft>
              <a:buClr>
                <a:schemeClr val="lt1"/>
              </a:buClr>
              <a:buSzPts val="2800"/>
              <a:buFont typeface="Arial"/>
              <a:buChar char="•"/>
              <a:defRPr sz="2100" b="0" i="0" u="none" strike="noStrike" cap="none">
                <a:solidFill>
                  <a:schemeClr val="lt1"/>
                </a:solidFill>
                <a:latin typeface="Arial"/>
                <a:ea typeface="Arial"/>
                <a:cs typeface="Arial"/>
                <a:sym typeface="Arial"/>
              </a:defRPr>
            </a:lvl1pPr>
            <a:lvl2pPr marL="685800" marR="0" lvl="1" indent="-285750" algn="l" rtl="0">
              <a:lnSpc>
                <a:spcPct val="90000"/>
              </a:lnSpc>
              <a:spcBef>
                <a:spcPts val="158"/>
              </a:spcBef>
              <a:spcAft>
                <a:spcPts val="0"/>
              </a:spcAft>
              <a:buClr>
                <a:schemeClr val="lt1"/>
              </a:buClr>
              <a:buSzPts val="2400"/>
              <a:buFont typeface="Arial"/>
              <a:buChar char="•"/>
              <a:defRPr sz="1800" b="0" i="0" u="none" strike="noStrike" cap="none">
                <a:solidFill>
                  <a:schemeClr val="lt1"/>
                </a:solidFill>
                <a:latin typeface="Arial"/>
                <a:ea typeface="Arial"/>
                <a:cs typeface="Arial"/>
                <a:sym typeface="Arial"/>
              </a:defRPr>
            </a:lvl2pPr>
            <a:lvl3pPr marL="1028700" marR="0" lvl="2" indent="-257175" algn="l" rtl="0">
              <a:lnSpc>
                <a:spcPct val="90000"/>
              </a:lnSpc>
              <a:spcBef>
                <a:spcPts val="158"/>
              </a:spcBef>
              <a:spcAft>
                <a:spcPts val="0"/>
              </a:spcAft>
              <a:buClr>
                <a:schemeClr val="lt1"/>
              </a:buClr>
              <a:buSzPts val="1800"/>
              <a:buFont typeface="Arial"/>
              <a:buChar char="•"/>
              <a:defRPr sz="1350" b="0" i="0" u="none" strike="noStrike" cap="none">
                <a:solidFill>
                  <a:schemeClr val="lt1"/>
                </a:solidFill>
                <a:latin typeface="Arial"/>
                <a:ea typeface="Arial"/>
                <a:cs typeface="Arial"/>
                <a:sym typeface="Arial"/>
              </a:defRPr>
            </a:lvl3pPr>
            <a:lvl4pPr marL="1371600" marR="0" lvl="3"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4pPr>
            <a:lvl5pPr marL="1714500" marR="0" lvl="4" indent="-247650" algn="l" rtl="0">
              <a:lnSpc>
                <a:spcPct val="90000"/>
              </a:lnSpc>
              <a:spcBef>
                <a:spcPts val="158"/>
              </a:spcBef>
              <a:spcAft>
                <a:spcPts val="0"/>
              </a:spcAft>
              <a:buClr>
                <a:schemeClr val="lt1"/>
              </a:buClr>
              <a:buSzPts val="1600"/>
              <a:buFont typeface="Arial"/>
              <a:buChar char="•"/>
              <a:defRPr sz="1200" b="0" i="0" u="none" strike="noStrike" cap="none">
                <a:solidFill>
                  <a:schemeClr val="lt1"/>
                </a:solidFill>
                <a:latin typeface="Arial"/>
                <a:ea typeface="Arial"/>
                <a:cs typeface="Arial"/>
                <a:sym typeface="Arial"/>
              </a:defRPr>
            </a:lvl5pPr>
            <a:lvl6pPr marL="2057400" marR="0" lvl="5"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6pPr>
            <a:lvl7pPr marL="2400300" marR="0" lvl="6" indent="-207645"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7pPr>
            <a:lvl8pPr marL="2743200" marR="0" lvl="7"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8pPr>
            <a:lvl9pPr marL="3086100" marR="0" lvl="8" indent="-207644" algn="l" rtl="0">
              <a:lnSpc>
                <a:spcPct val="90000"/>
              </a:lnSpc>
              <a:spcBef>
                <a:spcPts val="158"/>
              </a:spcBef>
              <a:spcAft>
                <a:spcPts val="0"/>
              </a:spcAft>
              <a:buClr>
                <a:schemeClr val="dk1"/>
              </a:buClr>
              <a:buSzPts val="760"/>
              <a:buFont typeface="Arial"/>
              <a:buChar char="•"/>
              <a:defRPr sz="570" b="0" i="0" u="none" strike="noStrike" cap="none">
                <a:solidFill>
                  <a:schemeClr val="dk1"/>
                </a:solidFill>
                <a:latin typeface="Calibri"/>
                <a:ea typeface="Calibri"/>
                <a:cs typeface="Calibri"/>
                <a:sym typeface="Calibri"/>
              </a:defRPr>
            </a:lvl9pPr>
          </a:lstStyle>
          <a:p>
            <a:endParaRPr/>
          </a:p>
        </p:txBody>
      </p:sp>
      <p:pic>
        <p:nvPicPr>
          <p:cNvPr id="14" name="Google Shape;14;p3"/>
          <p:cNvPicPr preferRelativeResize="0"/>
          <p:nvPr/>
        </p:nvPicPr>
        <p:blipFill rotWithShape="1">
          <a:blip r:embed="rId2">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90040723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cSld name="Blue Content base">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6"/>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206475" y="236111"/>
            <a:ext cx="7453002" cy="488442"/>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9" name="Text Placeholder 3"/>
          <p:cNvSpPr>
            <a:spLocks noGrp="1"/>
          </p:cNvSpPr>
          <p:nvPr>
            <p:ph type="body" sz="quarter" idx="10" hasCustomPrompt="1"/>
          </p:nvPr>
        </p:nvSpPr>
        <p:spPr>
          <a:xfrm>
            <a:off x="206001" y="877065"/>
            <a:ext cx="8329317" cy="3502141"/>
          </a:xfrm>
          <a:prstGeom prst="rect">
            <a:avLst/>
          </a:prstGeom>
        </p:spPr>
        <p:txBody>
          <a:bodyPr/>
          <a:lstStyle>
            <a:lvl1pPr marL="192881" indent="-192881">
              <a:spcBef>
                <a:spcPts val="900"/>
              </a:spcBef>
              <a:buFont typeface="Arial" panose="020B0604020202020204" pitchFamily="34" charset="0"/>
              <a:buChar char="•"/>
              <a:defRPr sz="2400" b="0">
                <a:solidFill>
                  <a:schemeClr val="bg1"/>
                </a:solidFill>
                <a:latin typeface="Arial" panose="020B0604020202020204" pitchFamily="34" charset="0"/>
                <a:cs typeface="Arial" panose="020B0604020202020204" pitchFamily="34" charset="0"/>
              </a:defRPr>
            </a:lvl1pPr>
            <a:lvl2pPr marL="301363" indent="-192881">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377698" indent="-160735">
              <a:spcBef>
                <a:spcPts val="900"/>
              </a:spcBef>
              <a:buFont typeface="Arial" panose="020B0604020202020204" pitchFamily="34" charset="0"/>
              <a:buChar char="•"/>
              <a:tabLst>
                <a:tab pos="321469" algn="l"/>
              </a:tabLst>
              <a:defRPr sz="2100">
                <a:solidFill>
                  <a:schemeClr val="bg1"/>
                </a:solidFill>
                <a:latin typeface="Arial" panose="020B0604020202020204" pitchFamily="34" charset="0"/>
                <a:cs typeface="Arial" panose="020B0604020202020204" pitchFamily="34" charset="0"/>
              </a:defRPr>
            </a:lvl3pPr>
            <a:lvl4pPr marL="486181" indent="-160735">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4pPr>
            <a:lvl5pPr marL="594663" indent="-160735">
              <a:spcBef>
                <a:spcPts val="900"/>
              </a:spcBef>
              <a:buFont typeface="Arial" panose="020B0604020202020204" pitchFamily="34" charset="0"/>
              <a:buChar char="•"/>
              <a:defRPr sz="2100" baseline="0">
                <a:solidFill>
                  <a:schemeClr val="bg1"/>
                </a:solidFill>
                <a:latin typeface="Arial" panose="020B0604020202020204" pitchFamily="34" charset="0"/>
                <a:cs typeface="Arial" panose="020B0604020202020204" pitchFamily="34" charset="0"/>
              </a:defRPr>
            </a:lvl5pPr>
            <a:lvl6pPr marL="707231" indent="-175022">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6pPr>
            <a:lvl7pPr marL="803672"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7pPr>
            <a:lvl8pPr marL="964406"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8pPr>
            <a:lvl9pPr marL="1092994" marR="0" indent="-150019"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baseline="0">
                <a:solidFill>
                  <a:schemeClr val="bg1"/>
                </a:solidFill>
                <a:latin typeface="Arial" panose="020B0604020202020204" pitchFamily="34" charset="0"/>
                <a:cs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76513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Bio Slide Maroon">
    <p:bg>
      <p:bgPr>
        <a:solidFill>
          <a:srgbClr val="A82F5E"/>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Rectangle 11">
            <a:extLst>
              <a:ext uri="{FF2B5EF4-FFF2-40B4-BE49-F238E27FC236}">
                <a16:creationId xmlns:a16="http://schemas.microsoft.com/office/drawing/2014/main" id="{94F91D41-313F-1142-B3C6-C565C317C8C1}"/>
              </a:ext>
            </a:extLst>
          </p:cNvPr>
          <p:cNvSpPr/>
          <p:nvPr userDrawn="1"/>
        </p:nvSpPr>
        <p:spPr>
          <a:xfrm>
            <a:off x="0" y="0"/>
            <a:ext cx="9144000" cy="5143500"/>
          </a:xfrm>
          <a:prstGeom prst="rect">
            <a:avLst/>
          </a:prstGeom>
          <a:blipFill dpi="0" rotWithShape="1">
            <a:blip r:embed="rId3">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Text Placeholder 6"/>
          <p:cNvSpPr>
            <a:spLocks noGrp="1"/>
          </p:cNvSpPr>
          <p:nvPr>
            <p:ph type="body" sz="quarter" idx="11" hasCustomPrompt="1"/>
          </p:nvPr>
        </p:nvSpPr>
        <p:spPr>
          <a:xfrm>
            <a:off x="3418259" y="1512850"/>
            <a:ext cx="3146118" cy="1215717"/>
          </a:xfrm>
          <a:prstGeom prst="rect">
            <a:avLst/>
          </a:prstGeom>
          <a:noFill/>
          <a:ln w="57150" cap="sq">
            <a:noFill/>
            <a:miter lim="800000"/>
          </a:ln>
        </p:spPr>
        <p:txBody>
          <a:bodyPr wrap="none" lIns="274320" tIns="274320" rIns="274320" bIns="274320" anchor="t" anchorCtr="0">
            <a:spAutoFit/>
          </a:bodyPr>
          <a:lstStyle>
            <a:lvl1pPr marL="0" indent="0" algn="l">
              <a:buNone/>
              <a:defRPr sz="2250" b="1" baseline="0">
                <a:solidFill>
                  <a:schemeClr val="tx1"/>
                </a:solidFill>
                <a:latin typeface="Arial" panose="020B0604020202020204" pitchFamily="34" charset="0"/>
                <a:cs typeface="Arial" panose="020B0604020202020204" pitchFamily="34" charset="0"/>
              </a:defRPr>
            </a:lvl1pPr>
          </a:lstStyle>
          <a:p>
            <a:pPr lvl="0"/>
            <a:r>
              <a:rPr lang="en-US"/>
              <a:t>NAME </a:t>
            </a:r>
            <a:r>
              <a:rPr lang="en-US" err="1"/>
              <a:t>NAME</a:t>
            </a:r>
            <a:endParaRPr lang="en-US"/>
          </a:p>
          <a:p>
            <a:pPr lvl="0"/>
            <a:r>
              <a:rPr lang="en-US"/>
              <a:t>Title Title Title Title</a:t>
            </a:r>
          </a:p>
        </p:txBody>
      </p:sp>
      <p:sp>
        <p:nvSpPr>
          <p:cNvPr id="4" name="Picture Placeholder 3">
            <a:extLst>
              <a:ext uri="{FF2B5EF4-FFF2-40B4-BE49-F238E27FC236}">
                <a16:creationId xmlns:a16="http://schemas.microsoft.com/office/drawing/2014/main" id="{5C307585-CFBE-6944-AE7D-6F7B83287369}"/>
              </a:ext>
            </a:extLst>
          </p:cNvPr>
          <p:cNvSpPr>
            <a:spLocks noGrp="1"/>
          </p:cNvSpPr>
          <p:nvPr>
            <p:ph type="pic" sz="quarter" idx="12"/>
          </p:nvPr>
        </p:nvSpPr>
        <p:spPr>
          <a:xfrm>
            <a:off x="728661" y="1512849"/>
            <a:ext cx="2370535" cy="2388394"/>
          </a:xfrm>
        </p:spPr>
        <p:txBody>
          <a:bodyPr/>
          <a:lstStyle/>
          <a:p>
            <a:endParaRPr lang="en-US"/>
          </a:p>
        </p:txBody>
      </p:sp>
      <p:sp>
        <p:nvSpPr>
          <p:cNvPr id="13" name="Text Placeholder 19">
            <a:extLst>
              <a:ext uri="{FF2B5EF4-FFF2-40B4-BE49-F238E27FC236}">
                <a16:creationId xmlns:a16="http://schemas.microsoft.com/office/drawing/2014/main" id="{0BD8D6B5-E197-D040-9E8E-C8DFBD2CD41A}"/>
              </a:ext>
            </a:extLst>
          </p:cNvPr>
          <p:cNvSpPr>
            <a:spLocks noGrp="1"/>
          </p:cNvSpPr>
          <p:nvPr>
            <p:ph type="body" sz="quarter" idx="14"/>
          </p:nvPr>
        </p:nvSpPr>
        <p:spPr>
          <a:xfrm>
            <a:off x="3589709" y="2707046"/>
            <a:ext cx="3012027" cy="1194197"/>
          </a:xfrm>
        </p:spPr>
        <p:txBody>
          <a:bodyPr>
            <a:normAutofit/>
          </a:bodyPr>
          <a:lstStyle>
            <a:lvl1pPr marL="167879" indent="-167879">
              <a:defRPr sz="1500">
                <a:solidFill>
                  <a:schemeClr val="tx1"/>
                </a:solidFill>
              </a:defRPr>
            </a:lvl1pPr>
            <a:lvl2pPr marL="426244" indent="-167879">
              <a:defRPr sz="1500">
                <a:solidFill>
                  <a:schemeClr val="tx1"/>
                </a:solidFill>
              </a:defRPr>
            </a:lvl2pPr>
            <a:lvl3pPr marL="731044" indent="-172641">
              <a:defRPr sz="1500">
                <a:solidFill>
                  <a:schemeClr val="tx1"/>
                </a:solidFill>
              </a:defRPr>
            </a:lvl3pPr>
            <a:lvl4pPr marL="983456" indent="-342900">
              <a:defRPr sz="1500">
                <a:solidFill>
                  <a:schemeClr val="tx1"/>
                </a:solidFill>
              </a:defRPr>
            </a:lvl4pPr>
            <a:lvl5pPr marL="1501379" indent="-342900">
              <a:defRPr sz="15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933108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cSld name="Title Green">
    <p:bg>
      <p:bgPr>
        <a:solidFill>
          <a:srgbClr val="759B3E"/>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2"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4840487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cSld name="Title Maroon">
    <p:bg>
      <p:bgPr>
        <a:solidFill>
          <a:srgbClr val="A82F5E"/>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2"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15760020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1_Title Slide C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6880485" y="0"/>
            <a:ext cx="2263515" cy="5143500"/>
          </a:xfrm>
          <a:prstGeom prst="rect">
            <a:avLst/>
          </a:prstGeom>
          <a:gradFill flip="none" rotWithShape="1">
            <a:gsLst>
              <a:gs pos="35000">
                <a:schemeClr val="bg1">
                  <a:lumMod val="0"/>
                  <a:alpha val="74000"/>
                </a:schemeClr>
              </a:gs>
              <a:gs pos="100000">
                <a:schemeClr val="bg1">
                  <a:lumMod val="5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 Placeholder 6"/>
          <p:cNvSpPr>
            <a:spLocks noGrp="1"/>
          </p:cNvSpPr>
          <p:nvPr>
            <p:ph type="body" sz="quarter" idx="10" hasCustomPrompt="1"/>
          </p:nvPr>
        </p:nvSpPr>
        <p:spPr>
          <a:xfrm>
            <a:off x="402052" y="2157686"/>
            <a:ext cx="1996700" cy="1114921"/>
          </a:xfrm>
          <a:prstGeom prst="rect">
            <a:avLst/>
          </a:prstGeom>
          <a:noFill/>
          <a:ln w="57150" cap="sq">
            <a:noFill/>
            <a:miter lim="800000"/>
          </a:ln>
        </p:spPr>
        <p:txBody>
          <a:bodyPr wrap="none" lIns="274320" tIns="274320" rIns="274320" bIns="274320" anchor="b">
            <a:spAutoFit/>
          </a:bodyPr>
          <a:lstStyle>
            <a:lvl1pPr marL="0" indent="0" algn="l">
              <a:buNone/>
              <a:defRPr sz="4050" b="1" baseline="0">
                <a:solidFill>
                  <a:schemeClr val="tx1"/>
                </a:solidFill>
                <a:latin typeface="Arial" panose="020B0604020202020204" pitchFamily="34" charset="0"/>
                <a:cs typeface="Arial" panose="020B0604020202020204" pitchFamily="34" charset="0"/>
              </a:defRPr>
            </a:lvl1pPr>
          </a:lstStyle>
          <a:p>
            <a:pPr lvl="0"/>
            <a:r>
              <a:rPr lang="en-US"/>
              <a:t>TITLE</a:t>
            </a:r>
          </a:p>
        </p:txBody>
      </p:sp>
    </p:spTree>
    <p:extLst>
      <p:ext uri="{BB962C8B-B14F-4D97-AF65-F5344CB8AC3E}">
        <p14:creationId xmlns:p14="http://schemas.microsoft.com/office/powerpoint/2010/main" val="129364883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Blue">
    <p:bg>
      <p:bgPr>
        <a:solidFill>
          <a:schemeClr val="bg2"/>
        </a:solidFill>
        <a:effectLst/>
      </p:bgPr>
    </p:bg>
    <p:spTree>
      <p:nvGrpSpPr>
        <p:cNvPr id="1" name=""/>
        <p:cNvGrpSpPr/>
        <p:nvPr/>
      </p:nvGrpSpPr>
      <p:grpSpPr>
        <a:xfrm>
          <a:off x="0" y="0"/>
          <a:ext cx="0" cy="0"/>
          <a:chOff x="0" y="0"/>
          <a:chExt cx="0" cy="0"/>
        </a:xfrm>
      </p:grpSpPr>
      <p:pic>
        <p:nvPicPr>
          <p:cNvPr id="2" name="Picture 1"/>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4" name="Text Placeholder 6"/>
          <p:cNvSpPr>
            <a:spLocks noGrp="1"/>
          </p:cNvSpPr>
          <p:nvPr>
            <p:ph type="body" sz="quarter" idx="11" hasCustomPrompt="1"/>
          </p:nvPr>
        </p:nvSpPr>
        <p:spPr>
          <a:xfrm>
            <a:off x="301539" y="2799016"/>
            <a:ext cx="8266830" cy="641714"/>
          </a:xfrm>
          <a:prstGeom prst="rect">
            <a:avLst/>
          </a:prstGeom>
          <a:noFill/>
          <a:ln w="57150" cap="sq">
            <a:noFill/>
            <a:miter lim="800000"/>
          </a:ln>
        </p:spPr>
        <p:txBody>
          <a:bodyPr wrap="square" lIns="182880" tIns="91440" rIns="182880" bIns="91440" anchor="b">
            <a:spAutoFit/>
          </a:bodyPr>
          <a:lstStyle>
            <a:lvl1pPr marL="0" indent="0" algn="l">
              <a:buNone/>
              <a:defRPr sz="33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5" name="Text Placeholder 4"/>
          <p:cNvSpPr>
            <a:spLocks noGrp="1"/>
          </p:cNvSpPr>
          <p:nvPr>
            <p:ph type="body" sz="quarter" idx="12" hasCustomPrompt="1"/>
          </p:nvPr>
        </p:nvSpPr>
        <p:spPr>
          <a:xfrm>
            <a:off x="301228" y="3440906"/>
            <a:ext cx="8267141" cy="517065"/>
          </a:xfrm>
          <a:prstGeom prst="rect">
            <a:avLst/>
          </a:prstGeom>
        </p:spPr>
        <p:txBody>
          <a:bodyPr wrap="square" lIns="182880" tIns="91440" rIns="182880" bIns="91440">
            <a:spAutoFit/>
          </a:bodyPr>
          <a:lstStyle>
            <a:lvl1pPr marL="0" indent="0">
              <a:buFontTx/>
              <a:buNone/>
              <a:defRPr sz="2400">
                <a:latin typeface="Arial" panose="020B0604020202020204" pitchFamily="34" charset="0"/>
                <a:cs typeface="Arial" panose="020B0604020202020204" pitchFamily="34" charset="0"/>
              </a:defRPr>
            </a:lvl1pPr>
            <a:lvl2pPr marL="108482" indent="0">
              <a:buFontTx/>
              <a:buNone/>
              <a:defRPr/>
            </a:lvl2pPr>
            <a:lvl3pPr marL="216963" indent="0">
              <a:buFontTx/>
              <a:buNone/>
              <a:defRPr/>
            </a:lvl3pPr>
            <a:lvl4pPr marL="325446" indent="0">
              <a:buFontTx/>
              <a:buNone/>
              <a:defRPr/>
            </a:lvl4pPr>
            <a:lvl5pPr marL="433928" indent="0">
              <a:buFontTx/>
              <a:buNone/>
              <a:defRPr/>
            </a:lvl5pPr>
          </a:lstStyle>
          <a:p>
            <a:pPr lvl="0"/>
            <a:r>
              <a:rPr lang="en-US"/>
              <a:t>Subtitle</a:t>
            </a:r>
          </a:p>
        </p:txBody>
      </p:sp>
    </p:spTree>
    <p:extLst>
      <p:ext uri="{BB962C8B-B14F-4D97-AF65-F5344CB8AC3E}">
        <p14:creationId xmlns:p14="http://schemas.microsoft.com/office/powerpoint/2010/main" val="17551360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Bar">
    <p:spTree>
      <p:nvGrpSpPr>
        <p:cNvPr id="1" name=""/>
        <p:cNvGrpSpPr/>
        <p:nvPr/>
      </p:nvGrpSpPr>
      <p:grpSpPr>
        <a:xfrm>
          <a:off x="0" y="0"/>
          <a:ext cx="0" cy="0"/>
          <a:chOff x="0" y="0"/>
          <a:chExt cx="0" cy="0"/>
        </a:xfrm>
      </p:grpSpPr>
      <p:sp>
        <p:nvSpPr>
          <p:cNvPr id="2" name="Rectangle 1"/>
          <p:cNvSpPr/>
          <p:nvPr/>
        </p:nvSpPr>
        <p:spPr>
          <a:xfrm>
            <a:off x="0" y="2857296"/>
            <a:ext cx="9144000" cy="1674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 name="Text Placeholder 6"/>
          <p:cNvSpPr>
            <a:spLocks noGrp="1"/>
          </p:cNvSpPr>
          <p:nvPr>
            <p:ph type="body" sz="quarter" idx="11" hasCustomPrompt="1"/>
          </p:nvPr>
        </p:nvSpPr>
        <p:spPr>
          <a:xfrm>
            <a:off x="301540" y="3144363"/>
            <a:ext cx="8258567" cy="641714"/>
          </a:xfrm>
          <a:prstGeom prst="rect">
            <a:avLst/>
          </a:prstGeom>
          <a:noFill/>
          <a:ln w="57150" cap="sq">
            <a:noFill/>
            <a:miter lim="800000"/>
          </a:ln>
        </p:spPr>
        <p:txBody>
          <a:bodyPr wrap="square" lIns="182880" tIns="91440" rIns="182880" bIns="91440" anchor="b">
            <a:spAutoFit/>
          </a:bodyPr>
          <a:lstStyle>
            <a:lvl1pPr marL="0" indent="0" algn="l">
              <a:buNone/>
              <a:defRPr sz="3300" b="1">
                <a:solidFill>
                  <a:schemeClr val="tx1"/>
                </a:solidFill>
                <a:latin typeface="Arial" panose="020B0604020202020204" pitchFamily="34" charset="0"/>
                <a:cs typeface="Arial" panose="020B0604020202020204" pitchFamily="34" charset="0"/>
              </a:defRPr>
            </a:lvl1pPr>
          </a:lstStyle>
          <a:p>
            <a:pPr lvl="0"/>
            <a:r>
              <a:rPr lang="en-US"/>
              <a:t>TITLE.</a:t>
            </a:r>
          </a:p>
        </p:txBody>
      </p:sp>
      <p:sp>
        <p:nvSpPr>
          <p:cNvPr id="5" name="Text Placeholder 4"/>
          <p:cNvSpPr>
            <a:spLocks noGrp="1"/>
          </p:cNvSpPr>
          <p:nvPr>
            <p:ph type="body" sz="quarter" idx="12" hasCustomPrompt="1"/>
          </p:nvPr>
        </p:nvSpPr>
        <p:spPr>
          <a:xfrm>
            <a:off x="301228" y="3786254"/>
            <a:ext cx="8258878" cy="517065"/>
          </a:xfrm>
          <a:prstGeom prst="rect">
            <a:avLst/>
          </a:prstGeom>
        </p:spPr>
        <p:txBody>
          <a:bodyPr wrap="square" lIns="182880" tIns="91440" rIns="182880" bIns="91440">
            <a:spAutoFit/>
          </a:bodyPr>
          <a:lstStyle>
            <a:lvl1pPr marL="0" indent="0">
              <a:buFontTx/>
              <a:buNone/>
              <a:defRPr sz="2400">
                <a:latin typeface="Arial" panose="020B0604020202020204" pitchFamily="34" charset="0"/>
                <a:cs typeface="Arial" panose="020B0604020202020204" pitchFamily="34" charset="0"/>
              </a:defRPr>
            </a:lvl1pPr>
            <a:lvl2pPr marL="108482" indent="0">
              <a:buFontTx/>
              <a:buNone/>
              <a:defRPr/>
            </a:lvl2pPr>
            <a:lvl3pPr marL="216963" indent="0">
              <a:buFontTx/>
              <a:buNone/>
              <a:defRPr/>
            </a:lvl3pPr>
            <a:lvl4pPr marL="325446" indent="0">
              <a:buFontTx/>
              <a:buNone/>
              <a:defRPr/>
            </a:lvl4pPr>
            <a:lvl5pPr marL="433928" indent="0">
              <a:buFontTx/>
              <a:buNone/>
              <a:defRPr/>
            </a:lvl5pPr>
          </a:lstStyle>
          <a:p>
            <a:pPr lvl="0"/>
            <a:r>
              <a:rPr lang="en-US"/>
              <a:t>Subtitle</a:t>
            </a:r>
          </a:p>
        </p:txBody>
      </p:sp>
    </p:spTree>
    <p:extLst>
      <p:ext uri="{BB962C8B-B14F-4D97-AF65-F5344CB8AC3E}">
        <p14:creationId xmlns:p14="http://schemas.microsoft.com/office/powerpoint/2010/main" val="182068139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ue Content base">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0" y="4531716"/>
            <a:ext cx="9144000" cy="6263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8" name="Title 1"/>
          <p:cNvSpPr>
            <a:spLocks noGrp="1"/>
          </p:cNvSpPr>
          <p:nvPr>
            <p:ph type="title" hasCustomPrompt="1"/>
          </p:nvPr>
        </p:nvSpPr>
        <p:spPr>
          <a:xfrm>
            <a:off x="206475" y="236111"/>
            <a:ext cx="7453002" cy="488442"/>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9" name="Text Placeholder 3"/>
          <p:cNvSpPr>
            <a:spLocks noGrp="1"/>
          </p:cNvSpPr>
          <p:nvPr>
            <p:ph type="body" sz="quarter" idx="10" hasCustomPrompt="1"/>
          </p:nvPr>
        </p:nvSpPr>
        <p:spPr>
          <a:xfrm>
            <a:off x="206001" y="877065"/>
            <a:ext cx="8329317" cy="3502141"/>
          </a:xfrm>
          <a:prstGeom prst="rect">
            <a:avLst/>
          </a:prstGeom>
        </p:spPr>
        <p:txBody>
          <a:bodyPr/>
          <a:lstStyle>
            <a:lvl1pPr marL="192881" indent="-192881">
              <a:spcBef>
                <a:spcPts val="900"/>
              </a:spcBef>
              <a:buFont typeface="Arial" panose="020B0604020202020204" pitchFamily="34" charset="0"/>
              <a:buChar char="•"/>
              <a:defRPr sz="2400" b="0">
                <a:solidFill>
                  <a:schemeClr val="bg1"/>
                </a:solidFill>
                <a:latin typeface="Arial" panose="020B0604020202020204" pitchFamily="34" charset="0"/>
                <a:cs typeface="Arial" panose="020B0604020202020204" pitchFamily="34" charset="0"/>
              </a:defRPr>
            </a:lvl1pPr>
            <a:lvl2pPr marL="301363" indent="-192881">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377698" indent="-160735">
              <a:spcBef>
                <a:spcPts val="900"/>
              </a:spcBef>
              <a:buFont typeface="Arial" panose="020B0604020202020204" pitchFamily="34" charset="0"/>
              <a:buChar char="•"/>
              <a:tabLst>
                <a:tab pos="321469" algn="l"/>
              </a:tabLst>
              <a:defRPr sz="2100">
                <a:solidFill>
                  <a:schemeClr val="bg1"/>
                </a:solidFill>
                <a:latin typeface="Arial" panose="020B0604020202020204" pitchFamily="34" charset="0"/>
                <a:cs typeface="Arial" panose="020B0604020202020204" pitchFamily="34" charset="0"/>
              </a:defRPr>
            </a:lvl3pPr>
            <a:lvl4pPr marL="486181" indent="-160735">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4pPr>
            <a:lvl5pPr marL="594663" indent="-160735">
              <a:spcBef>
                <a:spcPts val="900"/>
              </a:spcBef>
              <a:buFont typeface="Arial" panose="020B0604020202020204" pitchFamily="34" charset="0"/>
              <a:buChar char="•"/>
              <a:defRPr sz="2100" baseline="0">
                <a:solidFill>
                  <a:schemeClr val="bg1"/>
                </a:solidFill>
                <a:latin typeface="Arial" panose="020B0604020202020204" pitchFamily="34" charset="0"/>
                <a:cs typeface="Arial" panose="020B0604020202020204" pitchFamily="34" charset="0"/>
              </a:defRPr>
            </a:lvl5pPr>
            <a:lvl6pPr marL="707231" indent="-175022">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6pPr>
            <a:lvl7pPr marL="803672"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7pPr>
            <a:lvl8pPr marL="964406"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8pPr>
            <a:lvl9pPr marL="1092994" marR="0" indent="-150019"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baseline="0">
                <a:solidFill>
                  <a:schemeClr val="bg1"/>
                </a:solidFill>
                <a:latin typeface="Arial" panose="020B0604020202020204" pitchFamily="34" charset="0"/>
                <a:cs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01690773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Orange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6475" y="236111"/>
            <a:ext cx="7461265" cy="499265"/>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6" name="Text Placeholder 3"/>
          <p:cNvSpPr>
            <a:spLocks noGrp="1"/>
          </p:cNvSpPr>
          <p:nvPr>
            <p:ph type="body" sz="quarter" idx="10" hasCustomPrompt="1"/>
          </p:nvPr>
        </p:nvSpPr>
        <p:spPr>
          <a:xfrm>
            <a:off x="206001" y="877065"/>
            <a:ext cx="8329317" cy="3502141"/>
          </a:xfrm>
          <a:prstGeom prst="rect">
            <a:avLst/>
          </a:prstGeom>
        </p:spPr>
        <p:txBody>
          <a:bodyPr/>
          <a:lstStyle>
            <a:lvl1pPr marL="192881" indent="-192881">
              <a:spcBef>
                <a:spcPts val="900"/>
              </a:spcBef>
              <a:buFont typeface="Arial" panose="020B0604020202020204" pitchFamily="34" charset="0"/>
              <a:buChar char="•"/>
              <a:defRPr sz="2400" b="0">
                <a:solidFill>
                  <a:schemeClr val="bg1"/>
                </a:solidFill>
                <a:latin typeface="Arial" panose="020B0604020202020204" pitchFamily="34" charset="0"/>
                <a:cs typeface="Arial" panose="020B0604020202020204" pitchFamily="34" charset="0"/>
              </a:defRPr>
            </a:lvl1pPr>
            <a:lvl2pPr marL="301363" indent="-192881">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377698" indent="-160735">
              <a:spcBef>
                <a:spcPts val="900"/>
              </a:spcBef>
              <a:buFont typeface="Arial" panose="020B0604020202020204" pitchFamily="34" charset="0"/>
              <a:buChar char="•"/>
              <a:tabLst>
                <a:tab pos="321469" algn="l"/>
              </a:tabLst>
              <a:defRPr sz="2100">
                <a:solidFill>
                  <a:schemeClr val="bg1"/>
                </a:solidFill>
                <a:latin typeface="Arial" panose="020B0604020202020204" pitchFamily="34" charset="0"/>
                <a:cs typeface="Arial" panose="020B0604020202020204" pitchFamily="34" charset="0"/>
              </a:defRPr>
            </a:lvl3pPr>
            <a:lvl4pPr marL="486181" indent="-160735">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4pPr>
            <a:lvl5pPr marL="594663" indent="-160735">
              <a:spcBef>
                <a:spcPts val="900"/>
              </a:spcBef>
              <a:buFont typeface="Arial" panose="020B0604020202020204" pitchFamily="34" charset="0"/>
              <a:buChar char="•"/>
              <a:defRPr sz="2100" baseline="0">
                <a:solidFill>
                  <a:schemeClr val="bg1"/>
                </a:solidFill>
                <a:latin typeface="Arial" panose="020B0604020202020204" pitchFamily="34" charset="0"/>
                <a:cs typeface="Arial" panose="020B0604020202020204" pitchFamily="34" charset="0"/>
              </a:defRPr>
            </a:lvl5pPr>
            <a:lvl6pPr marL="707231" indent="-175022">
              <a:spcBef>
                <a:spcPts val="900"/>
              </a:spcBef>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6pPr>
            <a:lvl7pPr marL="803672"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7pPr>
            <a:lvl8pPr marL="964406" marR="0" indent="-160735"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8pPr>
            <a:lvl9pPr marL="1092994" marR="0" indent="-150019" algn="l" defTabSz="216966" rtl="0" eaLnBrk="1" fontAlgn="auto" latinLnBrk="0" hangingPunct="1">
              <a:lnSpc>
                <a:spcPct val="90000"/>
              </a:lnSpc>
              <a:spcBef>
                <a:spcPts val="900"/>
              </a:spcBef>
              <a:spcAft>
                <a:spcPts val="0"/>
              </a:spcAft>
              <a:buClrTx/>
              <a:buSzTx/>
              <a:buFont typeface="Arial" panose="020B0604020202020204" pitchFamily="34" charset="0"/>
              <a:buChar char="•"/>
              <a:tabLst/>
              <a:defRPr sz="2100" baseline="0">
                <a:solidFill>
                  <a:schemeClr val="bg1"/>
                </a:solidFill>
                <a:latin typeface="Arial" panose="020B0604020202020204" pitchFamily="34" charset="0"/>
                <a:cs typeface="Arial" panose="020B0604020202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172706224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Blue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6475" y="236111"/>
            <a:ext cx="7461265" cy="488442"/>
          </a:xfrm>
          <a:prstGeom prst="rect">
            <a:avLst/>
          </a:prstGeom>
        </p:spPr>
        <p:txBody>
          <a:bodyPr/>
          <a:lstStyle>
            <a:lvl1pPr>
              <a:defRPr sz="3000" b="1">
                <a:solidFill>
                  <a:schemeClr val="bg2"/>
                </a:solidFill>
                <a:latin typeface="Arial" panose="020B0604020202020204" pitchFamily="34" charset="0"/>
                <a:cs typeface="Arial" panose="020B0604020202020204" pitchFamily="34" charset="0"/>
              </a:defRPr>
            </a:lvl1pPr>
          </a:lstStyle>
          <a:p>
            <a:r>
              <a:rPr lang="en-US"/>
              <a:t>TITLE.</a:t>
            </a:r>
          </a:p>
        </p:txBody>
      </p:sp>
      <p:sp>
        <p:nvSpPr>
          <p:cNvPr id="5" name="Text Placeholder 3"/>
          <p:cNvSpPr>
            <a:spLocks noGrp="1"/>
          </p:cNvSpPr>
          <p:nvPr>
            <p:ph type="body" sz="quarter" idx="10"/>
          </p:nvPr>
        </p:nvSpPr>
        <p:spPr>
          <a:xfrm>
            <a:off x="206001" y="877065"/>
            <a:ext cx="8329317" cy="3502141"/>
          </a:xfrm>
          <a:prstGeom prst="rect">
            <a:avLst/>
          </a:prstGeom>
        </p:spPr>
        <p:txBody>
          <a:bodyPr/>
          <a:lstStyle>
            <a:lvl1pPr marL="0" indent="0">
              <a:spcBef>
                <a:spcPts val="900"/>
              </a:spcBef>
              <a:buFont typeface="Arial" panose="020B0604020202020204" pitchFamily="34" charset="0"/>
              <a:buNone/>
              <a:defRPr sz="2400" b="0">
                <a:solidFill>
                  <a:schemeClr val="bg1"/>
                </a:solidFill>
                <a:latin typeface="Arial" panose="020B0604020202020204" pitchFamily="34" charset="0"/>
                <a:cs typeface="Arial" panose="020B0604020202020204" pitchFamily="34" charset="0"/>
              </a:defRPr>
            </a:lvl1pPr>
            <a:lvl2pPr marL="301363" indent="-192881">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2pPr>
            <a:lvl3pPr marL="377698" indent="-160735">
              <a:buFont typeface="Arial" panose="020B0604020202020204" pitchFamily="34" charset="0"/>
              <a:buChar char="•"/>
              <a:tabLst>
                <a:tab pos="321469" algn="l"/>
              </a:tabLst>
              <a:defRPr sz="2100">
                <a:solidFill>
                  <a:schemeClr val="bg1"/>
                </a:solidFill>
                <a:latin typeface="Arial" panose="020B0604020202020204" pitchFamily="34" charset="0"/>
                <a:cs typeface="Arial" panose="020B0604020202020204" pitchFamily="34" charset="0"/>
              </a:defRPr>
            </a:lvl3pPr>
            <a:lvl4pPr marL="486181" indent="-160735">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4pPr>
            <a:lvl5pPr marL="594663" indent="-160735">
              <a:buFont typeface="Arial" panose="020B0604020202020204" pitchFamily="34" charset="0"/>
              <a:buChar char="•"/>
              <a:defRPr sz="2100" baseline="0">
                <a:solidFill>
                  <a:schemeClr val="bg1"/>
                </a:solidFill>
                <a:latin typeface="Arial" panose="020B0604020202020204" pitchFamily="34" charset="0"/>
                <a:cs typeface="Arial" panose="020B0604020202020204" pitchFamily="34" charset="0"/>
              </a:defRPr>
            </a:lvl5pPr>
            <a:lvl6pPr marL="707231" indent="-175022">
              <a:buFont typeface="Arial" panose="020B0604020202020204" pitchFamily="34" charset="0"/>
              <a:buChar char="•"/>
              <a:defRPr sz="2100">
                <a:solidFill>
                  <a:schemeClr val="bg1"/>
                </a:solidFill>
                <a:latin typeface="Arial" panose="020B0604020202020204" pitchFamily="34" charset="0"/>
                <a:cs typeface="Arial" panose="020B0604020202020204" pitchFamily="34" charset="0"/>
              </a:defRPr>
            </a:lvl6pPr>
            <a:lvl7pPr marL="803672" marR="0" indent="-160735" algn="l" defTabSz="216966" rtl="0" eaLnBrk="1" fontAlgn="auto" latinLnBrk="0" hangingPunct="1">
              <a:lnSpc>
                <a:spcPct val="90000"/>
              </a:lnSpc>
              <a:spcBef>
                <a:spcPts val="119"/>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7pPr>
            <a:lvl8pPr marL="964406" marR="0" indent="-160735" algn="l" defTabSz="216966" rtl="0" eaLnBrk="1" fontAlgn="auto" latinLnBrk="0" hangingPunct="1">
              <a:lnSpc>
                <a:spcPct val="90000"/>
              </a:lnSpc>
              <a:spcBef>
                <a:spcPts val="119"/>
              </a:spcBef>
              <a:spcAft>
                <a:spcPts val="0"/>
              </a:spcAft>
              <a:buClrTx/>
              <a:buSzTx/>
              <a:buFont typeface="Arial" panose="020B0604020202020204" pitchFamily="34" charset="0"/>
              <a:buChar char="•"/>
              <a:tabLst/>
              <a:defRPr sz="2100">
                <a:solidFill>
                  <a:schemeClr val="bg1"/>
                </a:solidFill>
                <a:latin typeface="Arial" panose="020B0604020202020204" pitchFamily="34" charset="0"/>
                <a:cs typeface="Arial" panose="020B0604020202020204" pitchFamily="34" charset="0"/>
              </a:defRPr>
            </a:lvl8pPr>
            <a:lvl9pPr marL="1092994" marR="0" indent="-150019" algn="l" defTabSz="216966" rtl="0" eaLnBrk="1" fontAlgn="auto" latinLnBrk="0" hangingPunct="1">
              <a:lnSpc>
                <a:spcPct val="90000"/>
              </a:lnSpc>
              <a:spcBef>
                <a:spcPts val="119"/>
              </a:spcBef>
              <a:spcAft>
                <a:spcPts val="0"/>
              </a:spcAft>
              <a:buClrTx/>
              <a:buSzTx/>
              <a:buFont typeface="Arial" panose="020B0604020202020204" pitchFamily="34" charset="0"/>
              <a:buChar char="•"/>
              <a:tabLst/>
              <a:defRPr sz="2100" baseline="0">
                <a:solidFill>
                  <a:schemeClr val="bg1"/>
                </a:solidFill>
                <a:latin typeface="Arial" panose="020B0604020202020204" pitchFamily="34" charset="0"/>
                <a:cs typeface="Arial" panose="020B0604020202020204" pitchFamily="34" charset="0"/>
              </a:defRPr>
            </a:lvl9pPr>
          </a:lstStyle>
          <a:p>
            <a:pPr lvl="0"/>
            <a:r>
              <a:rPr lang="en-US"/>
              <a:t>Edit Master text styles</a:t>
            </a:r>
          </a:p>
        </p:txBody>
      </p:sp>
    </p:spTree>
    <p:extLst>
      <p:ext uri="{BB962C8B-B14F-4D97-AF65-F5344CB8AC3E}">
        <p14:creationId xmlns:p14="http://schemas.microsoft.com/office/powerpoint/2010/main" val="374305390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cSld name="2_Whit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2"/>
                </a:solidFill>
              </a:defRPr>
            </a:lvl1pPr>
          </a:lstStyle>
          <a:p>
            <a:r>
              <a:rPr lang="en-US"/>
              <a:t>Click to edit Master title style</a:t>
            </a:r>
          </a:p>
        </p:txBody>
      </p:sp>
      <p:sp>
        <p:nvSpPr>
          <p:cNvPr id="11"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203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cSld name="Title Orange">
    <p:bg>
      <p:bgPr>
        <a:solidFill>
          <a:schemeClr val="bg2"/>
        </a:solid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02052" y="3140509"/>
            <a:ext cx="1732205" cy="969496"/>
          </a:xfrm>
          <a:prstGeom prst="rect">
            <a:avLst/>
          </a:prstGeom>
          <a:noFill/>
          <a:ln w="57150" cap="sq">
            <a:noFill/>
            <a:miter lim="800000"/>
          </a:ln>
        </p:spPr>
        <p:txBody>
          <a:bodyPr wrap="none" lIns="274320" tIns="274320" rIns="274320" bIns="274320" anchor="b">
            <a:spAutoFit/>
          </a:bodyPr>
          <a:lstStyle>
            <a:lvl1pPr marL="0" indent="0" algn="l">
              <a:buNone/>
              <a:defRPr sz="3000" b="1">
                <a:solidFill>
                  <a:schemeClr val="tx1"/>
                </a:solidFill>
                <a:latin typeface="Arial" panose="020B0604020202020204" pitchFamily="34" charset="0"/>
                <a:cs typeface="Arial" panose="020B0604020202020204" pitchFamily="34" charset="0"/>
              </a:defRPr>
            </a:lvl1pPr>
          </a:lstStyle>
          <a:p>
            <a:pPr lvl="0"/>
            <a:r>
              <a:rPr lang="en-US"/>
              <a:t>TITLE.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4" name="TextBox 3"/>
          <p:cNvSpPr txBox="1"/>
          <p:nvPr userDrawn="1"/>
        </p:nvSpPr>
        <p:spPr>
          <a:xfrm>
            <a:off x="7834763" y="4935769"/>
            <a:ext cx="675285" cy="415498"/>
          </a:xfrm>
          <a:prstGeom prst="rect">
            <a:avLst/>
          </a:prstGeom>
          <a:noFill/>
        </p:spPr>
        <p:txBody>
          <a:bodyPr wrap="square" rtlCol="0">
            <a:spAutoFit/>
          </a:bodyPr>
          <a:lstStyle/>
          <a:p>
            <a:pPr algn="ctr"/>
            <a:r>
              <a:rPr lang="en-US" sz="1050" b="1" baseline="0">
                <a:latin typeface="Arial" charset="0"/>
                <a:ea typeface="Arial" charset="0"/>
                <a:cs typeface="Arial" charset="0"/>
                <a:hlinkClick r:id="" action="ppaction://noaction"/>
              </a:rPr>
              <a:t>Themes</a:t>
            </a:r>
            <a:endParaRPr lang="en-US" sz="1050" b="1">
              <a:latin typeface="Arial" charset="0"/>
              <a:ea typeface="Arial" charset="0"/>
              <a:cs typeface="Arial" charset="0"/>
            </a:endParaRPr>
          </a:p>
        </p:txBody>
      </p:sp>
      <p:sp>
        <p:nvSpPr>
          <p:cNvPr id="5" name="TextBox 4"/>
          <p:cNvSpPr txBox="1"/>
          <p:nvPr userDrawn="1"/>
        </p:nvSpPr>
        <p:spPr>
          <a:xfrm>
            <a:off x="8413426" y="4935769"/>
            <a:ext cx="770641" cy="415498"/>
          </a:xfrm>
          <a:prstGeom prst="rect">
            <a:avLst/>
          </a:prstGeom>
          <a:noFill/>
        </p:spPr>
        <p:txBody>
          <a:bodyPr wrap="square" rtlCol="0">
            <a:spAutoFit/>
          </a:bodyPr>
          <a:lstStyle/>
          <a:p>
            <a:pPr algn="ctr"/>
            <a:r>
              <a:rPr lang="en-US" sz="1050" b="1" baseline="0">
                <a:latin typeface="Arial" charset="0"/>
                <a:ea typeface="Arial" charset="0"/>
                <a:cs typeface="Arial" charset="0"/>
                <a:hlinkClick r:id="rId3" action="ppaction://hlinksldjump"/>
              </a:rPr>
              <a:t>Roadmap</a:t>
            </a:r>
            <a:endParaRPr lang="en-US" sz="1050" b="1">
              <a:latin typeface="Arial" charset="0"/>
              <a:ea typeface="Arial" charset="0"/>
              <a:cs typeface="Arial" charset="0"/>
            </a:endParaRPr>
          </a:p>
        </p:txBody>
      </p:sp>
    </p:spTree>
    <p:extLst>
      <p:ext uri="{BB962C8B-B14F-4D97-AF65-F5344CB8AC3E}">
        <p14:creationId xmlns:p14="http://schemas.microsoft.com/office/powerpoint/2010/main" val="80125969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Previous Month General">
    <p:bg>
      <p:bgPr>
        <a:solidFill>
          <a:schemeClr val="tx1"/>
        </a:solidFill>
        <a:effectLst/>
      </p:bgPr>
    </p:bg>
    <p:spTree>
      <p:nvGrpSpPr>
        <p:cNvPr id="1" name=""/>
        <p:cNvGrpSpPr/>
        <p:nvPr/>
      </p:nvGrpSpPr>
      <p:grpSpPr>
        <a:xfrm>
          <a:off x="0" y="0"/>
          <a:ext cx="0" cy="0"/>
          <a:chOff x="0" y="0"/>
          <a:chExt cx="0" cy="0"/>
        </a:xfrm>
      </p:grpSpPr>
      <p:sp>
        <p:nvSpPr>
          <p:cNvPr id="10" name="Text Placeholder 3"/>
          <p:cNvSpPr>
            <a:spLocks noGrp="1"/>
          </p:cNvSpPr>
          <p:nvPr>
            <p:ph type="body" sz="quarter" idx="13" hasCustomPrompt="1"/>
          </p:nvPr>
        </p:nvSpPr>
        <p:spPr>
          <a:xfrm>
            <a:off x="274667" y="130059"/>
            <a:ext cx="1194047" cy="212104"/>
          </a:xfrm>
          <a:prstGeom prst="rect">
            <a:avLst/>
          </a:prstGeom>
        </p:spPr>
        <p:txBody>
          <a:bodyPr/>
          <a:lstStyle>
            <a:lvl1pPr marL="0" indent="0" algn="l">
              <a:buNone/>
              <a:defRPr sz="825">
                <a:solidFill>
                  <a:schemeClr val="accent6"/>
                </a:solidFill>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MONTH 2016</a:t>
            </a:r>
          </a:p>
        </p:txBody>
      </p:sp>
      <p:sp>
        <p:nvSpPr>
          <p:cNvPr id="12" name="Title 1">
            <a:extLst>
              <a:ext uri="{FF2B5EF4-FFF2-40B4-BE49-F238E27FC236}">
                <a16:creationId xmlns:a16="http://schemas.microsoft.com/office/drawing/2014/main" id="{AC7F7524-28CC-EC4D-857A-D52F995C7CF5}"/>
              </a:ext>
            </a:extLst>
          </p:cNvPr>
          <p:cNvSpPr>
            <a:spLocks noGrp="1"/>
          </p:cNvSpPr>
          <p:nvPr>
            <p:ph type="title" hasCustomPrompt="1"/>
          </p:nvPr>
        </p:nvSpPr>
        <p:spPr>
          <a:xfrm>
            <a:off x="275300" y="236112"/>
            <a:ext cx="5588787" cy="456347"/>
          </a:xfrm>
          <a:prstGeom prst="rect">
            <a:avLst/>
          </a:prstGeom>
        </p:spPr>
        <p:txBody>
          <a:bodyPr/>
          <a:lstStyle>
            <a:lvl1pPr>
              <a:defRPr sz="3000" b="1">
                <a:solidFill>
                  <a:schemeClr val="accent6"/>
                </a:solidFill>
                <a:latin typeface="Arial" panose="020B0604020202020204" pitchFamily="34" charset="0"/>
                <a:cs typeface="Arial" panose="020B0604020202020204" pitchFamily="34" charset="0"/>
              </a:defRPr>
            </a:lvl1pPr>
          </a:lstStyle>
          <a:p>
            <a:r>
              <a:rPr lang="en-US"/>
              <a:t>TITLE.</a:t>
            </a:r>
          </a:p>
        </p:txBody>
      </p:sp>
      <p:sp>
        <p:nvSpPr>
          <p:cNvPr id="13" name="Text Placeholder 3">
            <a:extLst>
              <a:ext uri="{FF2B5EF4-FFF2-40B4-BE49-F238E27FC236}">
                <a16:creationId xmlns:a16="http://schemas.microsoft.com/office/drawing/2014/main" id="{9971B573-D498-8240-B1AC-72D9A5A8F909}"/>
              </a:ext>
            </a:extLst>
          </p:cNvPr>
          <p:cNvSpPr>
            <a:spLocks noGrp="1"/>
          </p:cNvSpPr>
          <p:nvPr>
            <p:ph type="body" sz="quarter" idx="10"/>
          </p:nvPr>
        </p:nvSpPr>
        <p:spPr>
          <a:xfrm>
            <a:off x="274668" y="894072"/>
            <a:ext cx="6712571" cy="3198019"/>
          </a:xfrm>
          <a:prstGeom prst="rect">
            <a:avLst/>
          </a:prstGeom>
        </p:spPr>
        <p:txBody>
          <a:bodyPr/>
          <a:lstStyle>
            <a:lvl1pPr marL="342900" indent="-342900">
              <a:buFont typeface="Arial" panose="020B0604020202020204" pitchFamily="34" charset="0"/>
              <a:buChar char="•"/>
              <a:defRPr sz="2100">
                <a:solidFill>
                  <a:srgbClr val="1BA8B1"/>
                </a:solidFill>
                <a:latin typeface="Arial" panose="020B0604020202020204" pitchFamily="34" charset="0"/>
                <a:cs typeface="Arial" panose="020B0604020202020204" pitchFamily="34" charset="0"/>
              </a:defRPr>
            </a:lvl1pPr>
            <a:lvl2pPr marL="401817" indent="-257175">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a:extLst>
              <a:ext uri="{FF2B5EF4-FFF2-40B4-BE49-F238E27FC236}">
                <a16:creationId xmlns:a16="http://schemas.microsoft.com/office/drawing/2014/main" id="{35555BB0-2F59-3746-8342-542EC586C2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6" name="TextBox 15">
            <a:extLst>
              <a:ext uri="{FF2B5EF4-FFF2-40B4-BE49-F238E27FC236}">
                <a16:creationId xmlns:a16="http://schemas.microsoft.com/office/drawing/2014/main" id="{08D718B3-EA4E-1043-8824-30D610D8D08F}"/>
              </a:ext>
            </a:extLst>
          </p:cNvPr>
          <p:cNvSpPr txBox="1"/>
          <p:nvPr userDrawn="1"/>
        </p:nvSpPr>
        <p:spPr>
          <a:xfrm>
            <a:off x="7834763" y="4935769"/>
            <a:ext cx="675285" cy="253916"/>
          </a:xfrm>
          <a:prstGeom prst="rect">
            <a:avLst/>
          </a:prstGeom>
          <a:noFill/>
        </p:spPr>
        <p:txBody>
          <a:bodyPr wrap="square" rtlCol="0">
            <a:spAutoFit/>
          </a:bodyPr>
          <a:lstStyle/>
          <a:p>
            <a:pPr algn="ctr"/>
            <a:r>
              <a:rPr lang="en-US" sz="1050" b="0" baseline="0">
                <a:solidFill>
                  <a:schemeClr val="tx1">
                    <a:lumMod val="85000"/>
                  </a:schemeClr>
                </a:solidFill>
                <a:latin typeface="Arial" charset="0"/>
                <a:ea typeface="Arial" charset="0"/>
                <a:cs typeface="Arial" charset="0"/>
                <a:hlinkClick r:id="" action="ppaction://noaction">
                  <a:extLst>
                    <a:ext uri="{A12FA001-AC4F-418D-AE19-62706E023703}">
                      <ahyp:hlinkClr xmlns:ahyp="http://schemas.microsoft.com/office/drawing/2018/hyperlinkcolor" val="tx"/>
                    </a:ext>
                  </a:extLst>
                </a:hlinkClick>
              </a:rPr>
              <a:t>Themes</a:t>
            </a:r>
            <a:endParaRPr lang="en-US" sz="1050" b="0">
              <a:solidFill>
                <a:schemeClr val="tx1">
                  <a:lumMod val="85000"/>
                </a:schemeClr>
              </a:solidFill>
              <a:latin typeface="Arial" charset="0"/>
              <a:ea typeface="Arial" charset="0"/>
              <a:cs typeface="Arial" charset="0"/>
            </a:endParaRPr>
          </a:p>
        </p:txBody>
      </p:sp>
      <p:sp>
        <p:nvSpPr>
          <p:cNvPr id="17" name="TextBox 16">
            <a:extLst>
              <a:ext uri="{FF2B5EF4-FFF2-40B4-BE49-F238E27FC236}">
                <a16:creationId xmlns:a16="http://schemas.microsoft.com/office/drawing/2014/main" id="{DA061A06-652D-4E42-A623-A4DEAD3905E1}"/>
              </a:ext>
            </a:extLst>
          </p:cNvPr>
          <p:cNvSpPr txBox="1"/>
          <p:nvPr userDrawn="1"/>
        </p:nvSpPr>
        <p:spPr>
          <a:xfrm>
            <a:off x="8413426" y="4935769"/>
            <a:ext cx="770641" cy="253916"/>
          </a:xfrm>
          <a:prstGeom prst="rect">
            <a:avLst/>
          </a:prstGeom>
          <a:noFill/>
        </p:spPr>
        <p:txBody>
          <a:bodyPr wrap="square" rtlCol="0">
            <a:spAutoFit/>
          </a:bodyPr>
          <a:lstStyle/>
          <a:p>
            <a:pPr algn="ctr"/>
            <a:r>
              <a:rPr lang="en-US" sz="1050" b="0" baseline="0">
                <a:solidFill>
                  <a:schemeClr val="tx1">
                    <a:lumMod val="85000"/>
                  </a:schemeClr>
                </a:solidFill>
                <a:latin typeface="Arial" charset="0"/>
                <a:ea typeface="Arial" charset="0"/>
                <a:cs typeface="Arial" charset="0"/>
                <a:hlinkClick r:id="rId3" action="ppaction://hlinksldjump">
                  <a:extLst>
                    <a:ext uri="{A12FA001-AC4F-418D-AE19-62706E023703}">
                      <ahyp:hlinkClr xmlns:ahyp="http://schemas.microsoft.com/office/drawing/2018/hyperlinkcolor" val="tx"/>
                    </a:ext>
                  </a:extLst>
                </a:hlinkClick>
              </a:rPr>
              <a:t>Roadmap</a:t>
            </a:r>
            <a:endParaRPr lang="en-US" sz="1050" b="0">
              <a:solidFill>
                <a:schemeClr val="tx1">
                  <a:lumMod val="85000"/>
                </a:schemeClr>
              </a:solidFill>
              <a:latin typeface="Arial" charset="0"/>
              <a:ea typeface="Arial" charset="0"/>
              <a:cs typeface="Arial" charset="0"/>
            </a:endParaRPr>
          </a:p>
        </p:txBody>
      </p:sp>
    </p:spTree>
    <p:extLst>
      <p:ext uri="{BB962C8B-B14F-4D97-AF65-F5344CB8AC3E}">
        <p14:creationId xmlns:p14="http://schemas.microsoft.com/office/powerpoint/2010/main" val="375104476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White Quote Slid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5" y="-3945"/>
            <a:ext cx="9144000" cy="514350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211367" y="-3945"/>
            <a:ext cx="928688" cy="5143500"/>
          </a:xfrm>
          <a:prstGeom prst="rect">
            <a:avLst/>
          </a:prstGeom>
        </p:spPr>
      </p:pic>
      <p:sp>
        <p:nvSpPr>
          <p:cNvPr id="16" name="Text Placeholder 3"/>
          <p:cNvSpPr>
            <a:spLocks noGrp="1"/>
          </p:cNvSpPr>
          <p:nvPr>
            <p:ph type="body" sz="quarter" idx="10" hasCustomPrompt="1"/>
          </p:nvPr>
        </p:nvSpPr>
        <p:spPr>
          <a:xfrm>
            <a:off x="1" y="1355033"/>
            <a:ext cx="9144000" cy="2912167"/>
          </a:xfrm>
          <a:prstGeom prst="rect">
            <a:avLst/>
          </a:prstGeom>
        </p:spPr>
        <p:txBody>
          <a:bodyPr/>
          <a:lstStyle>
            <a:lvl1pPr marL="0" indent="0" algn="ctr">
              <a:buFont typeface="Arial" panose="020B0604020202020204" pitchFamily="34" charset="0"/>
              <a:buNone/>
              <a:defRPr sz="3300" b="1">
                <a:solidFill>
                  <a:schemeClr val="bg1"/>
                </a:solidFill>
                <a:latin typeface="Arial" panose="020B0604020202020204" pitchFamily="34" charset="0"/>
                <a:cs typeface="Arial" panose="020B0604020202020204" pitchFamily="34" charset="0"/>
              </a:defRPr>
            </a:lvl1pPr>
            <a:lvl2pPr marL="144642" indent="0">
              <a:buFont typeface="Arial" panose="020B0604020202020204" pitchFamily="34" charset="0"/>
              <a:buNone/>
              <a:defRPr sz="3300">
                <a:solidFill>
                  <a:schemeClr val="tx1"/>
                </a:solidFill>
                <a:latin typeface="Arial" panose="020B0604020202020204" pitchFamily="34" charset="0"/>
                <a:cs typeface="Arial" panose="020B0604020202020204" pitchFamily="34" charset="0"/>
              </a:defRPr>
            </a:lvl2pPr>
            <a:lvl3pPr marL="503597" indent="-214313">
              <a:buFont typeface="Arial" panose="020B0604020202020204" pitchFamily="34" charset="0"/>
              <a:buChar char="•"/>
              <a:defRPr sz="1350">
                <a:solidFill>
                  <a:schemeClr val="bg1"/>
                </a:solidFill>
                <a:latin typeface="Arial" panose="020B0604020202020204" pitchFamily="34" charset="0"/>
                <a:cs typeface="Arial" panose="020B0604020202020204" pitchFamily="34" charset="0"/>
              </a:defRPr>
            </a:lvl3pPr>
            <a:lvl4pPr marL="648241"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4pPr>
            <a:lvl5pPr marL="792884" indent="-214313">
              <a:buFont typeface="Arial" panose="020B0604020202020204" pitchFamily="34" charset="0"/>
              <a:buChar char="•"/>
              <a:defRPr sz="1200">
                <a:solidFill>
                  <a:schemeClr val="bg1"/>
                </a:solidFill>
                <a:latin typeface="Arial" panose="020B0604020202020204" pitchFamily="34" charset="0"/>
                <a:cs typeface="Arial" panose="020B0604020202020204" pitchFamily="34" charset="0"/>
              </a:defRPr>
            </a:lvl5pPr>
          </a:lstStyle>
          <a:p>
            <a:pPr lvl="0"/>
            <a:r>
              <a:rPr lang="en-US"/>
              <a:t>Click to edit Master text style</a:t>
            </a:r>
          </a:p>
          <a:p>
            <a:pPr lvl="0"/>
            <a:endParaRPr lang="en-US"/>
          </a:p>
        </p:txBody>
      </p:sp>
      <p:sp>
        <p:nvSpPr>
          <p:cNvPr id="3" name="Text Placeholder 2"/>
          <p:cNvSpPr>
            <a:spLocks noGrp="1"/>
          </p:cNvSpPr>
          <p:nvPr>
            <p:ph type="body" sz="quarter" idx="11" hasCustomPrompt="1"/>
          </p:nvPr>
        </p:nvSpPr>
        <p:spPr>
          <a:xfrm>
            <a:off x="0" y="4267201"/>
            <a:ext cx="9144000" cy="403622"/>
          </a:xfrm>
          <a:prstGeom prst="rect">
            <a:avLst/>
          </a:prstGeom>
        </p:spPr>
        <p:txBody>
          <a:bodyPr/>
          <a:lstStyle>
            <a:lvl1pPr marL="0" indent="0" algn="ctr">
              <a:buNone/>
              <a:defRPr sz="1350">
                <a:solidFill>
                  <a:schemeClr val="bg1"/>
                </a:solidFill>
                <a:latin typeface="Arial" panose="020B0604020202020204" pitchFamily="34" charset="0"/>
                <a:cs typeface="Arial" panose="020B0604020202020204" pitchFamily="34" charset="0"/>
              </a:defRPr>
            </a:lvl1pPr>
            <a:lvl2pPr marL="144642" indent="0" algn="ctr">
              <a:buNone/>
              <a:defRPr/>
            </a:lvl2pPr>
            <a:lvl3pPr marL="289285" indent="0" algn="ctr">
              <a:buNone/>
              <a:defRPr/>
            </a:lvl3pPr>
            <a:lvl4pPr marL="433928" indent="0" algn="ctr">
              <a:buNone/>
              <a:defRPr/>
            </a:lvl4pPr>
            <a:lvl5pPr marL="578571" indent="0" algn="ctr">
              <a:buNone/>
              <a:defRPr/>
            </a:lvl5pPr>
          </a:lstStyle>
          <a:p>
            <a:pPr lvl="0"/>
            <a:r>
              <a:rPr lang="en-US"/>
              <a:t>Speaker</a:t>
            </a:r>
          </a:p>
        </p:txBody>
      </p:sp>
      <p:sp>
        <p:nvSpPr>
          <p:cNvPr id="11" name="Title 1"/>
          <p:cNvSpPr>
            <a:spLocks noGrp="1"/>
          </p:cNvSpPr>
          <p:nvPr>
            <p:ph type="title" hasCustomPrompt="1"/>
          </p:nvPr>
        </p:nvSpPr>
        <p:spPr>
          <a:xfrm>
            <a:off x="621956" y="0"/>
            <a:ext cx="6710177" cy="908739"/>
          </a:xfrm>
          <a:prstGeom prst="rect">
            <a:avLst/>
          </a:prstGeom>
        </p:spPr>
        <p:txBody>
          <a:bodyPr anchor="b"/>
          <a:lstStyle>
            <a:lvl1pPr>
              <a:defRPr sz="3000" b="1">
                <a:solidFill>
                  <a:srgbClr val="E8751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62355446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a:lum/>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454107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rgbClr val="494C4E"/>
                </a:solidFill>
              </a:defRPr>
            </a:lvl1pPr>
          </a:lstStyle>
          <a:p>
            <a:r>
              <a:rPr lang="en-US"/>
              <a:t>Header</a:t>
            </a:r>
            <a:endParaRPr lang="en-CA"/>
          </a:p>
        </p:txBody>
      </p:sp>
    </p:spTree>
    <p:extLst>
      <p:ext uri="{BB962C8B-B14F-4D97-AF65-F5344CB8AC3E}">
        <p14:creationId xmlns:p14="http://schemas.microsoft.com/office/powerpoint/2010/main" val="128659212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CDD5DC"/>
          </a:solidFill>
          <a:ln w="12700" cap="flat" cmpd="sng">
            <a:solidFill>
              <a:srgbClr val="CDD5DC"/>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575A"/>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rgbClr val="494C4E"/>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CE68FA"/>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AD934"/>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rgbClr val="494C4E"/>
                </a:solidFill>
              </a:defRPr>
            </a:lvl1pPr>
          </a:lstStyle>
          <a:p>
            <a:r>
              <a:rPr lang="en-US"/>
              <a:t>Header Goes Here</a:t>
            </a:r>
            <a:endParaRPr lang="en-CA"/>
          </a:p>
        </p:txBody>
      </p:sp>
    </p:spTree>
    <p:extLst>
      <p:ext uri="{BB962C8B-B14F-4D97-AF65-F5344CB8AC3E}">
        <p14:creationId xmlns:p14="http://schemas.microsoft.com/office/powerpoint/2010/main" val="242130093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CDD5DC"/>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57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rgbClr val="494C4E"/>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8982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CE68FA"/>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rgbClr val="494C4E"/>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AD9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46017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4892C99-FA05-6248-A9FC-90FD3CC83684}"/>
              </a:ext>
            </a:extLst>
          </p:cNvPr>
          <p:cNvSpPr>
            <a:spLocks noGrp="1" noChangeAspect="1"/>
          </p:cNvSpPr>
          <p:nvPr>
            <p:ph type="pic" sz="quarter" idx="11" hasCustomPrompt="1"/>
          </p:nvPr>
        </p:nvSpPr>
        <p:spPr>
          <a:xfrm>
            <a:off x="4107657" y="0"/>
            <a:ext cx="5036344" cy="5150158"/>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a:blip r:embed="rId2"/>
            <a:stretch>
              <a:fillRect l="-160" t="-129" b="129"/>
            </a:stretch>
          </a:blipFill>
        </p:spPr>
        <p:txBody>
          <a:bodyPr anchor="t"/>
          <a:lstStyle>
            <a:lvl1pPr marL="0" indent="0" algn="l">
              <a:buNone/>
              <a:defRPr sz="1350"/>
            </a:lvl1pPr>
          </a:lstStyle>
          <a:p>
            <a:r>
              <a:rPr lang="en-CA"/>
              <a:t>  </a:t>
            </a:r>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494C4E"/>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158497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966618D-42A0-9944-B745-42F0D19B626C}"/>
              </a:ext>
            </a:extLst>
          </p:cNvPr>
          <p:cNvSpPr>
            <a:spLocks noGrp="1" noChangeAspect="1"/>
          </p:cNvSpPr>
          <p:nvPr>
            <p:ph type="pic" sz="quarter" idx="16" hasCustomPrompt="1"/>
          </p:nvPr>
        </p:nvSpPr>
        <p:spPr>
          <a:xfrm>
            <a:off x="4107657" y="0"/>
            <a:ext cx="5036344" cy="5150158"/>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a:blip r:embed="rId2"/>
            <a:stretch>
              <a:fillRect l="-160" t="-129" b="129"/>
            </a:stretch>
          </a:blipFill>
        </p:spPr>
        <p:txBody>
          <a:bodyPr anchor="t"/>
          <a:lstStyle>
            <a:lvl1pPr marL="0" indent="0" algn="l">
              <a:buNone/>
              <a:defRPr sz="1350"/>
            </a:lvl1pPr>
          </a:lstStyle>
          <a:p>
            <a:r>
              <a:rPr lang="en-CA"/>
              <a:t>  </a:t>
            </a:r>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rgbClr val="494C4E"/>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2306007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ED48FFE-CCA6-B645-B561-E9B8FC73AA43}"/>
              </a:ext>
            </a:extLst>
          </p:cNvPr>
          <p:cNvSpPr>
            <a:spLocks noGrp="1"/>
          </p:cNvSpPr>
          <p:nvPr>
            <p:ph type="pic" sz="quarter" idx="11"/>
          </p:nvPr>
        </p:nvSpPr>
        <p:spPr>
          <a:xfrm rot="5400000">
            <a:off x="-70740" y="70741"/>
            <a:ext cx="4639520" cy="4498040"/>
          </a:xfrm>
          <a:prstGeom prst="round1Rect">
            <a:avLst>
              <a:gd name="adj" fmla="val 25984"/>
            </a:avLst>
          </a:prstGeom>
          <a:blipFill dpi="0" rotWithShape="0">
            <a:blip r:embed="rId2"/>
            <a:srcRect/>
            <a:stretch>
              <a:fillRect l="-160" t="-129" b="129"/>
            </a:stretch>
          </a:blipFill>
        </p:spPr>
        <p:txBody>
          <a:bodyPr wrap="square"/>
          <a:lstStyle/>
          <a:p>
            <a:r>
              <a:rPr lang="en-US"/>
              <a:t>Click icon to add picture</a:t>
            </a:r>
            <a:endParaRPr lang="en-CA"/>
          </a:p>
        </p:txBody>
      </p:sp>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494C4E"/>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82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E98230-C605-1B4C-8B1A-E63B56F9DC19}"/>
              </a:ext>
            </a:extLst>
          </p:cNvPr>
          <p:cNvSpPr>
            <a:spLocks noGrp="1" noChangeAspect="1"/>
          </p:cNvSpPr>
          <p:nvPr>
            <p:ph type="pic" sz="quarter" idx="16" hasCustomPrompt="1"/>
          </p:nvPr>
        </p:nvSpPr>
        <p:spPr>
          <a:xfrm flipH="1">
            <a:off x="0" y="0"/>
            <a:ext cx="5036344" cy="5150158"/>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dpi="0" rotWithShape="0">
            <a:blip r:embed="rId2"/>
            <a:srcRect/>
            <a:stretch>
              <a:fillRect t="-129" r="-160" b="129"/>
            </a:stretch>
          </a:blipFill>
        </p:spPr>
        <p:txBody>
          <a:bodyPr anchor="t"/>
          <a:lstStyle>
            <a:lvl1pPr marL="0" indent="0" algn="l">
              <a:buNone/>
              <a:defRPr sz="1350"/>
            </a:lvl1pPr>
          </a:lstStyle>
          <a:p>
            <a:r>
              <a:rPr lang="en-CA"/>
              <a:t>  </a:t>
            </a:r>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494C4E"/>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1719432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81" y="2312949"/>
            <a:ext cx="2857016" cy="1674533"/>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rgbClr val="494C4E"/>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rgbClr val="494C4E"/>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rgbClr val="494C4E"/>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rgbClr val="494C4E"/>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rgbClr val="494C4E"/>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rgbClr val="494C4E"/>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rgbClr val="494C4E"/>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rgbClr val="494C4E"/>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rgbClr val="494C4E"/>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rgbClr val="494C4E"/>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rgbClr val="494C4E"/>
                </a:solidFill>
              </a:defRPr>
            </a:lvl1pPr>
          </a:lstStyle>
          <a:p>
            <a:pPr lvl="0"/>
            <a:r>
              <a:rPr lang="en-CA"/>
              <a:t>Body Copy</a:t>
            </a:r>
          </a:p>
        </p:txBody>
      </p:sp>
    </p:spTree>
    <p:extLst>
      <p:ext uri="{BB962C8B-B14F-4D97-AF65-F5344CB8AC3E}">
        <p14:creationId xmlns:p14="http://schemas.microsoft.com/office/powerpoint/2010/main" val="421949048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rgbClr val="494C4E"/>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rgbClr val="494C4E"/>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rgbClr val="494C4E"/>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rgbClr val="494C4E"/>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rgbClr val="494C4E"/>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rgbClr val="494C4E"/>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rgbClr val="494C4E"/>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rgbClr val="494C4E"/>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rgbClr val="494C4E"/>
                </a:solidFill>
              </a:defRPr>
            </a:lvl1pPr>
          </a:lstStyle>
          <a:p>
            <a:pPr lvl="0"/>
            <a:r>
              <a:rPr lang="en-CA"/>
              <a:t>Body Copy</a:t>
            </a:r>
          </a:p>
        </p:txBody>
      </p:sp>
    </p:spTree>
    <p:extLst>
      <p:ext uri="{BB962C8B-B14F-4D97-AF65-F5344CB8AC3E}">
        <p14:creationId xmlns:p14="http://schemas.microsoft.com/office/powerpoint/2010/main" val="104602861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rgbClr val="494C4E"/>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rgbClr val="494C4E"/>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rgbClr val="494C4E"/>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rgbClr val="494C4E"/>
                </a:solidFill>
              </a:defRPr>
            </a:lvl1pPr>
          </a:lstStyle>
          <a:p>
            <a:pPr lvl="0"/>
            <a:r>
              <a:rPr lang="en-CA"/>
              <a:t>Topic</a:t>
            </a:r>
            <a:br>
              <a:rPr lang="en-CA"/>
            </a:br>
            <a:r>
              <a:rPr lang="en-CA"/>
              <a:t>One</a:t>
            </a:r>
          </a:p>
        </p:txBody>
      </p:sp>
    </p:spTree>
    <p:extLst>
      <p:ext uri="{BB962C8B-B14F-4D97-AF65-F5344CB8AC3E}">
        <p14:creationId xmlns:p14="http://schemas.microsoft.com/office/powerpoint/2010/main" val="4030332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rgbClr val="494C4E"/>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rgbClr val="494C4E"/>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rgbClr val="494C4E"/>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rgbClr val="494C4E"/>
                </a:solidFill>
              </a:defRPr>
            </a:lvl1pPr>
          </a:lstStyle>
          <a:p>
            <a:pPr lvl="0"/>
            <a:r>
              <a:rPr lang="en-CA"/>
              <a:t>TOPIC THREE</a:t>
            </a:r>
          </a:p>
        </p:txBody>
      </p:sp>
    </p:spTree>
    <p:extLst>
      <p:ext uri="{BB962C8B-B14F-4D97-AF65-F5344CB8AC3E}">
        <p14:creationId xmlns:p14="http://schemas.microsoft.com/office/powerpoint/2010/main" val="61362407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rgbClr val="494C4E"/>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rgbClr val="494C4E"/>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rgbClr val="CDD5D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rgbClr val="494C4E"/>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rgbClr val="494C4E"/>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rgbClr val="494C4E"/>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rgbClr val="494C4E"/>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rgbClr val="494C4E"/>
                </a:solidFill>
              </a:defRPr>
            </a:lvl1pPr>
          </a:lstStyle>
          <a:p>
            <a:pPr lvl="0"/>
            <a:r>
              <a:rPr lang="en-CA"/>
              <a:t>Description of heading and icon</a:t>
            </a:r>
          </a:p>
        </p:txBody>
      </p:sp>
    </p:spTree>
    <p:extLst>
      <p:ext uri="{BB962C8B-B14F-4D97-AF65-F5344CB8AC3E}">
        <p14:creationId xmlns:p14="http://schemas.microsoft.com/office/powerpoint/2010/main" val="199902095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rgbClr val="494C4E"/>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solidFill>
                <a:srgbClr val="FFB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AD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89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57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solidFill>
                <a:srgbClr val="FF5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AD93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solidFill>
                <a:srgbClr val="8AD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solidFill>
                <a:srgbClr val="29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898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solidFill>
                <a:srgbClr val="898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rgbClr val="494C4E"/>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rgbClr val="494C4E"/>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rgbClr val="494C4E"/>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rgbClr val="494C4E"/>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rgbClr val="494C4E"/>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rgbClr val="494C4E"/>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rgbClr val="494C4E"/>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rgbClr val="494C4E"/>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rgbClr val="494C4E"/>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rgbClr val="494C4E"/>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rgbClr val="494C4E"/>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rgbClr val="494C4E"/>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rgbClr val="494C4E"/>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rgbClr val="494C4E"/>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rgbClr val="494C4E"/>
                </a:solidFill>
              </a:defRPr>
            </a:lvl1pPr>
          </a:lstStyle>
          <a:p>
            <a:pPr lvl="0"/>
            <a:r>
              <a:rPr lang="en-CA"/>
              <a:t>Text goes here</a:t>
            </a:r>
          </a:p>
        </p:txBody>
      </p:sp>
    </p:spTree>
    <p:extLst>
      <p:ext uri="{BB962C8B-B14F-4D97-AF65-F5344CB8AC3E}">
        <p14:creationId xmlns:p14="http://schemas.microsoft.com/office/powerpoint/2010/main" val="169518216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5E7DB4C3-1FA0-394D-ACE0-CB27F7D1AEBA}"/>
              </a:ext>
            </a:extLst>
          </p:cNvPr>
          <p:cNvSpPr>
            <a:spLocks noGrp="1" noChangeAspect="1"/>
          </p:cNvSpPr>
          <p:nvPr>
            <p:ph type="pic" sz="quarter" idx="17" hasCustomPrompt="1"/>
          </p:nvPr>
        </p:nvSpPr>
        <p:spPr>
          <a:xfrm>
            <a:off x="4107657" y="0"/>
            <a:ext cx="5036344" cy="5150158"/>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a:blip r:embed="rId2"/>
            <a:stretch>
              <a:fillRect l="-160" t="-129" b="129"/>
            </a:stretch>
          </a:blipFill>
        </p:spPr>
        <p:txBody>
          <a:bodyPr anchor="t"/>
          <a:lstStyle>
            <a:lvl1pPr marL="0" indent="0" algn="l">
              <a:buNone/>
              <a:defRPr sz="1350"/>
            </a:lvl1pPr>
          </a:lstStyle>
          <a:p>
            <a:r>
              <a:rPr lang="en-CA"/>
              <a:t>  </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rgbClr val="494C4E"/>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rgbClr val="494C4E"/>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rgbClr val="494C4E"/>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rgbClr val="494C4E"/>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rgbClr val="494C4E"/>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rgbClr val="494C4E"/>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rgbClr val="494C4E"/>
                </a:solidFill>
              </a:defRPr>
            </a:lvl1pPr>
          </a:lstStyle>
          <a:p>
            <a:pPr lvl="0"/>
            <a:r>
              <a:rPr lang="en-CA"/>
              <a:t>Point six</a:t>
            </a:r>
          </a:p>
        </p:txBody>
      </p:sp>
    </p:spTree>
    <p:extLst>
      <p:ext uri="{BB962C8B-B14F-4D97-AF65-F5344CB8AC3E}">
        <p14:creationId xmlns:p14="http://schemas.microsoft.com/office/powerpoint/2010/main" val="34441563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rgbClr val="494C4E"/>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rgbClr val="494C4E"/>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rgbClr val="494C4E"/>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rgbClr val="494C4E"/>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rgbClr val="494C4E"/>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rgbClr val="494C4E"/>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rgbClr val="CDD5DC"/>
                </a:solidFill>
              </a:defRPr>
            </a:lvl1pPr>
          </a:lstStyle>
          <a:p>
            <a:pPr lvl="0"/>
            <a:r>
              <a:rPr lang="en-CA"/>
              <a:t>Source:</a:t>
            </a:r>
          </a:p>
        </p:txBody>
      </p:sp>
    </p:spTree>
    <p:extLst>
      <p:ext uri="{BB962C8B-B14F-4D97-AF65-F5344CB8AC3E}">
        <p14:creationId xmlns:p14="http://schemas.microsoft.com/office/powerpoint/2010/main" val="185769136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81671"/>
            <a:ext cx="4667493" cy="3511296"/>
          </a:xfrm>
          <a:prstGeom prst="round1Rect">
            <a:avLst>
              <a:gd name="adj" fmla="val 34040"/>
            </a:avLst>
          </a:prstGeom>
          <a:solidFill>
            <a:srgbClr val="006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rgbClr val="494C4E"/>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rgbClr val="CDD5DC"/>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494C4E"/>
                </a:solidFill>
              </a:defRPr>
            </a:lvl1pPr>
          </a:lstStyle>
          <a:p>
            <a:pPr lvl="0"/>
            <a:r>
              <a:rPr lang="en-CA"/>
              <a:t>Description/Body Copy</a:t>
            </a:r>
          </a:p>
        </p:txBody>
      </p:sp>
    </p:spTree>
    <p:extLst>
      <p:ext uri="{BB962C8B-B14F-4D97-AF65-F5344CB8AC3E}">
        <p14:creationId xmlns:p14="http://schemas.microsoft.com/office/powerpoint/2010/main" val="3345163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32269A9C-0196-D74F-8E0E-69A143F73ED6}"/>
              </a:ext>
            </a:extLst>
          </p:cNvPr>
          <p:cNvSpPr/>
          <p:nvPr userDrawn="1"/>
        </p:nvSpPr>
        <p:spPr>
          <a:xfrm rot="5400000">
            <a:off x="-578099" y="581671"/>
            <a:ext cx="4667493" cy="3511296"/>
          </a:xfrm>
          <a:prstGeom prst="round1Rect">
            <a:avLst>
              <a:gd name="adj" fmla="val 34040"/>
            </a:avLst>
          </a:prstGeom>
          <a:solidFill>
            <a:srgbClr val="9D1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rgbClr val="494C4E"/>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rgbClr val="CDD5DC"/>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494C4E"/>
                </a:solidFill>
              </a:defRPr>
            </a:lvl1pPr>
          </a:lstStyle>
          <a:p>
            <a:pPr lvl="0"/>
            <a:r>
              <a:rPr lang="en-CA"/>
              <a:t>Description/Body Copy</a:t>
            </a:r>
          </a:p>
        </p:txBody>
      </p:sp>
    </p:spTree>
    <p:extLst>
      <p:ext uri="{BB962C8B-B14F-4D97-AF65-F5344CB8AC3E}">
        <p14:creationId xmlns:p14="http://schemas.microsoft.com/office/powerpoint/2010/main" val="80959465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F4D12341-7BBD-DF41-A3CB-B95B5971B15F}"/>
              </a:ext>
            </a:extLst>
          </p:cNvPr>
          <p:cNvSpPr/>
          <p:nvPr userDrawn="1"/>
        </p:nvSpPr>
        <p:spPr>
          <a:xfrm rot="5400000">
            <a:off x="-578099" y="581671"/>
            <a:ext cx="4667493" cy="3511296"/>
          </a:xfrm>
          <a:prstGeom prst="round1Rect">
            <a:avLst>
              <a:gd name="adj" fmla="val 34040"/>
            </a:avLst>
          </a:prstGeom>
          <a:solidFill>
            <a:srgbClr val="D40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D4006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rgbClr val="494C4E"/>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rgbClr val="CDD5DC"/>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494C4E"/>
                </a:solidFill>
              </a:defRPr>
            </a:lvl1pPr>
          </a:lstStyle>
          <a:p>
            <a:pPr lvl="0"/>
            <a:r>
              <a:rPr lang="en-CA"/>
              <a:t>Description/Body Copy</a:t>
            </a:r>
          </a:p>
        </p:txBody>
      </p:sp>
    </p:spTree>
    <p:extLst>
      <p:ext uri="{BB962C8B-B14F-4D97-AF65-F5344CB8AC3E}">
        <p14:creationId xmlns:p14="http://schemas.microsoft.com/office/powerpoint/2010/main" val="3610811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3B602EC-6344-DF4B-96EC-4EBF66BF28AB}"/>
              </a:ext>
            </a:extLst>
          </p:cNvPr>
          <p:cNvSpPr>
            <a:spLocks noGrp="1" noChangeAspect="1"/>
          </p:cNvSpPr>
          <p:nvPr>
            <p:ph type="pic" sz="quarter" idx="16" hasCustomPrompt="1"/>
          </p:nvPr>
        </p:nvSpPr>
        <p:spPr>
          <a:xfrm flipH="1" flipV="1">
            <a:off x="0" y="0"/>
            <a:ext cx="5036344" cy="5150158"/>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dpi="0" rotWithShape="0">
            <a:blip r:embed="rId2"/>
            <a:srcRect/>
            <a:stretch>
              <a:fillRect t="-129" r="-160" b="129"/>
            </a:stretch>
          </a:blipFill>
        </p:spPr>
        <p:txBody>
          <a:bodyPr anchor="t"/>
          <a:lstStyle>
            <a:lvl1pPr marL="0" indent="0" algn="l">
              <a:buNone/>
              <a:defRPr sz="1350"/>
            </a:lvl1pPr>
          </a:lstStyle>
          <a:p>
            <a:r>
              <a:rPr lang="en-CA"/>
              <a:t>  </a:t>
            </a:r>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494C4E"/>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494C4E"/>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61611584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898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494C4E"/>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982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9696482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982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494C4E"/>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6180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rgbClr val="494C4E"/>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982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rgbClr val="494C4E"/>
                </a:solidFill>
              </a:defRPr>
            </a:lvl1pPr>
            <a:lvl2pPr>
              <a:defRPr>
                <a:solidFill>
                  <a:srgbClr val="494C4E"/>
                </a:solidFill>
              </a:defRPr>
            </a:lvl2pPr>
            <a:lvl3pPr>
              <a:defRPr>
                <a:solidFill>
                  <a:srgbClr val="494C4E"/>
                </a:solidFill>
              </a:defRPr>
            </a:lvl3pPr>
            <a:lvl4pPr>
              <a:defRPr>
                <a:solidFill>
                  <a:srgbClr val="494C4E"/>
                </a:solidFill>
              </a:defRPr>
            </a:lvl4pPr>
            <a:lvl5pPr>
              <a:defRPr>
                <a:solidFill>
                  <a:srgbClr val="494C4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3697883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rgbClr val="494C4E"/>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982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rgbClr val="494C4E"/>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72595822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D10F4481-17F2-FE4A-B713-ACE4430C5217}"/>
              </a:ext>
            </a:extLst>
          </p:cNvPr>
          <p:cNvSpPr/>
          <p:nvPr userDrawn="1"/>
        </p:nvSpPr>
        <p:spPr>
          <a:xfrm>
            <a:off x="3821634" y="-1"/>
            <a:ext cx="5322367" cy="5154178"/>
          </a:xfrm>
          <a:custGeom>
            <a:avLst/>
            <a:gdLst>
              <a:gd name="connsiteX0" fmla="*/ 0 w 7096489"/>
              <a:gd name="connsiteY0" fmla="*/ 0 h 6858000"/>
              <a:gd name="connsiteX1" fmla="*/ 7096489 w 7096489"/>
              <a:gd name="connsiteY1" fmla="*/ 0 h 6858000"/>
              <a:gd name="connsiteX2" fmla="*/ 7096489 w 7096489"/>
              <a:gd name="connsiteY2" fmla="*/ 6858000 h 6858000"/>
              <a:gd name="connsiteX3" fmla="*/ 0 w 7096489"/>
              <a:gd name="connsiteY3" fmla="*/ 6858000 h 6858000"/>
              <a:gd name="connsiteX4" fmla="*/ 0 w 7096489"/>
              <a:gd name="connsiteY4" fmla="*/ 0 h 6858000"/>
              <a:gd name="connsiteX0" fmla="*/ 0 w 7096489"/>
              <a:gd name="connsiteY0" fmla="*/ 0 h 6858000"/>
              <a:gd name="connsiteX1" fmla="*/ 7096489 w 7096489"/>
              <a:gd name="connsiteY1" fmla="*/ 0 h 6858000"/>
              <a:gd name="connsiteX2" fmla="*/ 7096489 w 7096489"/>
              <a:gd name="connsiteY2" fmla="*/ 6858000 h 6858000"/>
              <a:gd name="connsiteX3" fmla="*/ 1178560 w 7096489"/>
              <a:gd name="connsiteY3" fmla="*/ 6858000 h 6858000"/>
              <a:gd name="connsiteX4" fmla="*/ 0 w 7096489"/>
              <a:gd name="connsiteY4" fmla="*/ 0 h 6858000"/>
              <a:gd name="connsiteX0" fmla="*/ 0 w 7096489"/>
              <a:gd name="connsiteY0" fmla="*/ 0 h 6940550"/>
              <a:gd name="connsiteX1" fmla="*/ 7096489 w 7096489"/>
              <a:gd name="connsiteY1" fmla="*/ 0 h 6940550"/>
              <a:gd name="connsiteX2" fmla="*/ 7096489 w 7096489"/>
              <a:gd name="connsiteY2" fmla="*/ 6858000 h 6940550"/>
              <a:gd name="connsiteX3" fmla="*/ 969010 w 7096489"/>
              <a:gd name="connsiteY3" fmla="*/ 6940550 h 6940550"/>
              <a:gd name="connsiteX4" fmla="*/ 0 w 7096489"/>
              <a:gd name="connsiteY4" fmla="*/ 0 h 69405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0 w 7096489"/>
              <a:gd name="connsiteY4"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1870439 w 7096489"/>
              <a:gd name="connsiteY4" fmla="*/ 46101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2237"/>
              <a:gd name="connsiteX1" fmla="*/ 7096489 w 7096489"/>
              <a:gd name="connsiteY1" fmla="*/ 0 h 6872237"/>
              <a:gd name="connsiteX2" fmla="*/ 7096489 w 7096489"/>
              <a:gd name="connsiteY2" fmla="*/ 6858000 h 6872237"/>
              <a:gd name="connsiteX3" fmla="*/ 1341922 w 7096489"/>
              <a:gd name="connsiteY3" fmla="*/ 6872237 h 6872237"/>
              <a:gd name="connsiteX4" fmla="*/ 2609131 w 7096489"/>
              <a:gd name="connsiteY4" fmla="*/ 4538382 h 6872237"/>
              <a:gd name="connsiteX5" fmla="*/ 0 w 7096489"/>
              <a:gd name="connsiteY5" fmla="*/ 0 h 687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89" h="6872237">
                <a:moveTo>
                  <a:pt x="0" y="0"/>
                </a:moveTo>
                <a:lnTo>
                  <a:pt x="7096489" y="0"/>
                </a:lnTo>
                <a:lnTo>
                  <a:pt x="7096489" y="6858000"/>
                </a:lnTo>
                <a:lnTo>
                  <a:pt x="1341922" y="6872237"/>
                </a:lnTo>
                <a:cubicBezTo>
                  <a:pt x="1478470" y="6600756"/>
                  <a:pt x="1358271" y="6887882"/>
                  <a:pt x="2609131" y="4538382"/>
                </a:cubicBezTo>
                <a:lnTo>
                  <a:pt x="0" y="0"/>
                </a:lnTo>
                <a:close/>
              </a:path>
            </a:pathLst>
          </a:custGeom>
          <a:solidFill>
            <a:srgbClr val="89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3" name="Picture Placeholder 8">
            <a:extLst>
              <a:ext uri="{FF2B5EF4-FFF2-40B4-BE49-F238E27FC236}">
                <a16:creationId xmlns:a16="http://schemas.microsoft.com/office/drawing/2014/main" id="{272A318C-5F88-E240-8069-9566C5602124}"/>
              </a:ext>
            </a:extLst>
          </p:cNvPr>
          <p:cNvSpPr>
            <a:spLocks noGrp="1" noChangeAspect="1"/>
          </p:cNvSpPr>
          <p:nvPr>
            <p:ph type="pic" sz="quarter" idx="11" hasCustomPrompt="1"/>
          </p:nvPr>
        </p:nvSpPr>
        <p:spPr>
          <a:xfrm>
            <a:off x="4107657" y="0"/>
            <a:ext cx="5036344" cy="5154177"/>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a:blip r:embed="rId2"/>
            <a:stretch>
              <a:fillRect l="-160" t="-129" b="129"/>
            </a:stretch>
          </a:blipFill>
        </p:spPr>
        <p:txBody>
          <a:bodyPr anchor="t"/>
          <a:lstStyle>
            <a:lvl1pPr marL="0" indent="0" algn="l">
              <a:buNone/>
              <a:defRPr sz="1350"/>
            </a:lvl1pPr>
          </a:lstStyle>
          <a:p>
            <a:r>
              <a:rPr lang="en-CA"/>
              <a:t>  </a:t>
            </a: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rgbClr val="494C4E"/>
                </a:solidFill>
              </a:defRPr>
            </a:lvl1pPr>
          </a:lstStyle>
          <a:p>
            <a:r>
              <a:rPr lang="en-US"/>
              <a:t>Header</a:t>
            </a:r>
            <a:endParaRPr lang="en-CA"/>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4" name="Picture 13">
            <a:extLst>
              <a:ext uri="{FF2B5EF4-FFF2-40B4-BE49-F238E27FC236}">
                <a16:creationId xmlns:a16="http://schemas.microsoft.com/office/drawing/2014/main" id="{2D72F0A0-2408-7349-9B69-F101F532376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4749757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494C4E"/>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105494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494C4E"/>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631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normAutofit/>
          </a:bodyPr>
          <a:lstStyle>
            <a:lvl1pPr>
              <a:defRPr sz="3000">
                <a:solidFill>
                  <a:srgbClr val="494C4E"/>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rgbClr val="494C4E"/>
                </a:solidFill>
              </a:defRPr>
            </a:lvl1pPr>
            <a:lvl2pPr>
              <a:defRPr>
                <a:solidFill>
                  <a:srgbClr val="494C4E"/>
                </a:solidFill>
              </a:defRPr>
            </a:lvl2pPr>
            <a:lvl3pPr>
              <a:defRPr>
                <a:solidFill>
                  <a:srgbClr val="494C4E"/>
                </a:solidFill>
              </a:defRPr>
            </a:lvl3pPr>
            <a:lvl4pPr>
              <a:defRPr>
                <a:solidFill>
                  <a:srgbClr val="494C4E"/>
                </a:solidFill>
              </a:defRPr>
            </a:lvl4pPr>
            <a:lvl5pPr>
              <a:defRPr>
                <a:solidFill>
                  <a:srgbClr val="494C4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96651541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rgbClr val="494C4E"/>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rgbClr val="494C4E"/>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58419138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5F840A-B08B-4D48-9811-41F6B169E1FA}"/>
              </a:ext>
            </a:extLst>
          </p:cNvPr>
          <p:cNvSpPr/>
          <p:nvPr userDrawn="1"/>
        </p:nvSpPr>
        <p:spPr>
          <a:xfrm>
            <a:off x="3821634" y="-1"/>
            <a:ext cx="5322367" cy="5154178"/>
          </a:xfrm>
          <a:custGeom>
            <a:avLst/>
            <a:gdLst>
              <a:gd name="connsiteX0" fmla="*/ 0 w 7096489"/>
              <a:gd name="connsiteY0" fmla="*/ 0 h 6858000"/>
              <a:gd name="connsiteX1" fmla="*/ 7096489 w 7096489"/>
              <a:gd name="connsiteY1" fmla="*/ 0 h 6858000"/>
              <a:gd name="connsiteX2" fmla="*/ 7096489 w 7096489"/>
              <a:gd name="connsiteY2" fmla="*/ 6858000 h 6858000"/>
              <a:gd name="connsiteX3" fmla="*/ 0 w 7096489"/>
              <a:gd name="connsiteY3" fmla="*/ 6858000 h 6858000"/>
              <a:gd name="connsiteX4" fmla="*/ 0 w 7096489"/>
              <a:gd name="connsiteY4" fmla="*/ 0 h 6858000"/>
              <a:gd name="connsiteX0" fmla="*/ 0 w 7096489"/>
              <a:gd name="connsiteY0" fmla="*/ 0 h 6858000"/>
              <a:gd name="connsiteX1" fmla="*/ 7096489 w 7096489"/>
              <a:gd name="connsiteY1" fmla="*/ 0 h 6858000"/>
              <a:gd name="connsiteX2" fmla="*/ 7096489 w 7096489"/>
              <a:gd name="connsiteY2" fmla="*/ 6858000 h 6858000"/>
              <a:gd name="connsiteX3" fmla="*/ 1178560 w 7096489"/>
              <a:gd name="connsiteY3" fmla="*/ 6858000 h 6858000"/>
              <a:gd name="connsiteX4" fmla="*/ 0 w 7096489"/>
              <a:gd name="connsiteY4" fmla="*/ 0 h 6858000"/>
              <a:gd name="connsiteX0" fmla="*/ 0 w 7096489"/>
              <a:gd name="connsiteY0" fmla="*/ 0 h 6940550"/>
              <a:gd name="connsiteX1" fmla="*/ 7096489 w 7096489"/>
              <a:gd name="connsiteY1" fmla="*/ 0 h 6940550"/>
              <a:gd name="connsiteX2" fmla="*/ 7096489 w 7096489"/>
              <a:gd name="connsiteY2" fmla="*/ 6858000 h 6940550"/>
              <a:gd name="connsiteX3" fmla="*/ 969010 w 7096489"/>
              <a:gd name="connsiteY3" fmla="*/ 6940550 h 6940550"/>
              <a:gd name="connsiteX4" fmla="*/ 0 w 7096489"/>
              <a:gd name="connsiteY4" fmla="*/ 0 h 69405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0 w 7096489"/>
              <a:gd name="connsiteY4"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1870439 w 7096489"/>
              <a:gd name="connsiteY4" fmla="*/ 46101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2237"/>
              <a:gd name="connsiteX1" fmla="*/ 7096489 w 7096489"/>
              <a:gd name="connsiteY1" fmla="*/ 0 h 6872237"/>
              <a:gd name="connsiteX2" fmla="*/ 7096489 w 7096489"/>
              <a:gd name="connsiteY2" fmla="*/ 6858000 h 6872237"/>
              <a:gd name="connsiteX3" fmla="*/ 1341922 w 7096489"/>
              <a:gd name="connsiteY3" fmla="*/ 6872237 h 6872237"/>
              <a:gd name="connsiteX4" fmla="*/ 2609131 w 7096489"/>
              <a:gd name="connsiteY4" fmla="*/ 4538382 h 6872237"/>
              <a:gd name="connsiteX5" fmla="*/ 0 w 7096489"/>
              <a:gd name="connsiteY5" fmla="*/ 0 h 687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89" h="6872237">
                <a:moveTo>
                  <a:pt x="0" y="0"/>
                </a:moveTo>
                <a:lnTo>
                  <a:pt x="7096489" y="0"/>
                </a:lnTo>
                <a:lnTo>
                  <a:pt x="7096489" y="6858000"/>
                </a:lnTo>
                <a:lnTo>
                  <a:pt x="1341922" y="6872237"/>
                </a:lnTo>
                <a:cubicBezTo>
                  <a:pt x="1478470" y="6600756"/>
                  <a:pt x="1358271" y="6887882"/>
                  <a:pt x="2609131" y="4538382"/>
                </a:cubicBez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5" name="Picture Placeholder 8">
            <a:extLst>
              <a:ext uri="{FF2B5EF4-FFF2-40B4-BE49-F238E27FC236}">
                <a16:creationId xmlns:a16="http://schemas.microsoft.com/office/drawing/2014/main" id="{C63ED2E6-D50C-E648-B119-518C96593A65}"/>
              </a:ext>
            </a:extLst>
          </p:cNvPr>
          <p:cNvSpPr>
            <a:spLocks noGrp="1" noChangeAspect="1"/>
          </p:cNvSpPr>
          <p:nvPr>
            <p:ph type="pic" sz="quarter" idx="11" hasCustomPrompt="1"/>
          </p:nvPr>
        </p:nvSpPr>
        <p:spPr>
          <a:xfrm>
            <a:off x="4107657" y="0"/>
            <a:ext cx="5036344" cy="5154177"/>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a:blip r:embed="rId2"/>
            <a:stretch>
              <a:fillRect l="-160" t="-129" b="129"/>
            </a:stretch>
          </a:blipFill>
        </p:spPr>
        <p:txBody>
          <a:bodyPr anchor="t"/>
          <a:lstStyle>
            <a:lvl1pPr marL="0" indent="0" algn="l">
              <a:buNone/>
              <a:defRPr sz="1350"/>
            </a:lvl1pPr>
          </a:lstStyle>
          <a:p>
            <a:r>
              <a:rPr lang="en-CA"/>
              <a:t>  </a:t>
            </a: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rgbClr val="494C4E"/>
                </a:solidFill>
              </a:defRPr>
            </a:lvl1pPr>
          </a:lstStyle>
          <a:p>
            <a:r>
              <a:rPr lang="en-US"/>
              <a:t>Header</a:t>
            </a:r>
            <a:endParaRPr lang="en-CA"/>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5430229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57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494C4E"/>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57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37382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57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494C4E"/>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0467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rgbClr val="494C4E"/>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57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rgbClr val="494C4E"/>
                </a:solidFill>
              </a:defRPr>
            </a:lvl1pPr>
            <a:lvl2pPr>
              <a:defRPr>
                <a:solidFill>
                  <a:srgbClr val="494C4E"/>
                </a:solidFill>
              </a:defRPr>
            </a:lvl2pPr>
            <a:lvl3pPr>
              <a:defRPr>
                <a:solidFill>
                  <a:srgbClr val="494C4E"/>
                </a:solidFill>
              </a:defRPr>
            </a:lvl3pPr>
            <a:lvl4pPr>
              <a:defRPr>
                <a:solidFill>
                  <a:srgbClr val="494C4E"/>
                </a:solidFill>
              </a:defRPr>
            </a:lvl4pPr>
            <a:lvl5pPr>
              <a:defRPr>
                <a:solidFill>
                  <a:srgbClr val="494C4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0543754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rgbClr val="494C4E"/>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57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rgbClr val="494C4E"/>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7744346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rgbClr val="494C4E"/>
                </a:solidFill>
              </a:defRPr>
            </a:lvl1pPr>
          </a:lstStyle>
          <a:p>
            <a:r>
              <a:rPr lang="en-US"/>
              <a:t>Header</a:t>
            </a:r>
            <a:endParaRPr lang="en-CA"/>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
        <p:nvSpPr>
          <p:cNvPr id="12" name="Rectangle 5">
            <a:extLst>
              <a:ext uri="{FF2B5EF4-FFF2-40B4-BE49-F238E27FC236}">
                <a16:creationId xmlns:a16="http://schemas.microsoft.com/office/drawing/2014/main" id="{D2D14371-4146-A24F-8B45-C2990486A5BE}"/>
              </a:ext>
            </a:extLst>
          </p:cNvPr>
          <p:cNvSpPr/>
          <p:nvPr userDrawn="1"/>
        </p:nvSpPr>
        <p:spPr>
          <a:xfrm>
            <a:off x="3821634" y="-1"/>
            <a:ext cx="5322367" cy="5154178"/>
          </a:xfrm>
          <a:custGeom>
            <a:avLst/>
            <a:gdLst>
              <a:gd name="connsiteX0" fmla="*/ 0 w 7096489"/>
              <a:gd name="connsiteY0" fmla="*/ 0 h 6858000"/>
              <a:gd name="connsiteX1" fmla="*/ 7096489 w 7096489"/>
              <a:gd name="connsiteY1" fmla="*/ 0 h 6858000"/>
              <a:gd name="connsiteX2" fmla="*/ 7096489 w 7096489"/>
              <a:gd name="connsiteY2" fmla="*/ 6858000 h 6858000"/>
              <a:gd name="connsiteX3" fmla="*/ 0 w 7096489"/>
              <a:gd name="connsiteY3" fmla="*/ 6858000 h 6858000"/>
              <a:gd name="connsiteX4" fmla="*/ 0 w 7096489"/>
              <a:gd name="connsiteY4" fmla="*/ 0 h 6858000"/>
              <a:gd name="connsiteX0" fmla="*/ 0 w 7096489"/>
              <a:gd name="connsiteY0" fmla="*/ 0 h 6858000"/>
              <a:gd name="connsiteX1" fmla="*/ 7096489 w 7096489"/>
              <a:gd name="connsiteY1" fmla="*/ 0 h 6858000"/>
              <a:gd name="connsiteX2" fmla="*/ 7096489 w 7096489"/>
              <a:gd name="connsiteY2" fmla="*/ 6858000 h 6858000"/>
              <a:gd name="connsiteX3" fmla="*/ 1178560 w 7096489"/>
              <a:gd name="connsiteY3" fmla="*/ 6858000 h 6858000"/>
              <a:gd name="connsiteX4" fmla="*/ 0 w 7096489"/>
              <a:gd name="connsiteY4" fmla="*/ 0 h 6858000"/>
              <a:gd name="connsiteX0" fmla="*/ 0 w 7096489"/>
              <a:gd name="connsiteY0" fmla="*/ 0 h 6940550"/>
              <a:gd name="connsiteX1" fmla="*/ 7096489 w 7096489"/>
              <a:gd name="connsiteY1" fmla="*/ 0 h 6940550"/>
              <a:gd name="connsiteX2" fmla="*/ 7096489 w 7096489"/>
              <a:gd name="connsiteY2" fmla="*/ 6858000 h 6940550"/>
              <a:gd name="connsiteX3" fmla="*/ 969010 w 7096489"/>
              <a:gd name="connsiteY3" fmla="*/ 6940550 h 6940550"/>
              <a:gd name="connsiteX4" fmla="*/ 0 w 7096489"/>
              <a:gd name="connsiteY4" fmla="*/ 0 h 69405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0 w 7096489"/>
              <a:gd name="connsiteY4"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1870439 w 7096489"/>
              <a:gd name="connsiteY4" fmla="*/ 46101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2237"/>
              <a:gd name="connsiteX1" fmla="*/ 7096489 w 7096489"/>
              <a:gd name="connsiteY1" fmla="*/ 0 h 6872237"/>
              <a:gd name="connsiteX2" fmla="*/ 7096489 w 7096489"/>
              <a:gd name="connsiteY2" fmla="*/ 6858000 h 6872237"/>
              <a:gd name="connsiteX3" fmla="*/ 1341922 w 7096489"/>
              <a:gd name="connsiteY3" fmla="*/ 6872237 h 6872237"/>
              <a:gd name="connsiteX4" fmla="*/ 2609131 w 7096489"/>
              <a:gd name="connsiteY4" fmla="*/ 4538382 h 6872237"/>
              <a:gd name="connsiteX5" fmla="*/ 0 w 7096489"/>
              <a:gd name="connsiteY5" fmla="*/ 0 h 687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89" h="6872237">
                <a:moveTo>
                  <a:pt x="0" y="0"/>
                </a:moveTo>
                <a:lnTo>
                  <a:pt x="7096489" y="0"/>
                </a:lnTo>
                <a:lnTo>
                  <a:pt x="7096489" y="6858000"/>
                </a:lnTo>
                <a:lnTo>
                  <a:pt x="1341922" y="6872237"/>
                </a:lnTo>
                <a:cubicBezTo>
                  <a:pt x="1478470" y="6600756"/>
                  <a:pt x="1358271" y="6887882"/>
                  <a:pt x="2609131" y="4538382"/>
                </a:cubicBezTo>
                <a:lnTo>
                  <a:pt x="0" y="0"/>
                </a:lnTo>
                <a:close/>
              </a:path>
            </a:pathLst>
          </a:custGeom>
          <a:solidFill>
            <a:srgbClr val="FF5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3" name="Picture Placeholder 8">
            <a:extLst>
              <a:ext uri="{FF2B5EF4-FFF2-40B4-BE49-F238E27FC236}">
                <a16:creationId xmlns:a16="http://schemas.microsoft.com/office/drawing/2014/main" id="{39E7FCAE-9863-7E49-8271-1312AA947BBE}"/>
              </a:ext>
            </a:extLst>
          </p:cNvPr>
          <p:cNvSpPr>
            <a:spLocks noGrp="1" noChangeAspect="1"/>
          </p:cNvSpPr>
          <p:nvPr>
            <p:ph type="pic" sz="quarter" idx="11" hasCustomPrompt="1"/>
          </p:nvPr>
        </p:nvSpPr>
        <p:spPr>
          <a:xfrm>
            <a:off x="4107657" y="0"/>
            <a:ext cx="5036344" cy="5154177"/>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a:blip r:embed="rId2"/>
            <a:stretch>
              <a:fillRect l="-160" t="-129" b="129"/>
            </a:stretch>
          </a:blipFill>
        </p:spPr>
        <p:txBody>
          <a:bodyPr anchor="t"/>
          <a:lstStyle>
            <a:lvl1pPr marL="0" indent="0" algn="l">
              <a:buNone/>
              <a:defRPr sz="1350"/>
            </a:lvl1pPr>
          </a:lstStyle>
          <a:p>
            <a:r>
              <a:rPr lang="en-CA"/>
              <a:t>  </a:t>
            </a:r>
          </a:p>
        </p:txBody>
      </p:sp>
      <p:pic>
        <p:nvPicPr>
          <p:cNvPr id="14" name="Picture 13">
            <a:extLst>
              <a:ext uri="{FF2B5EF4-FFF2-40B4-BE49-F238E27FC236}">
                <a16:creationId xmlns:a16="http://schemas.microsoft.com/office/drawing/2014/main" id="{4E7DA9AF-2074-804C-A0F2-5B304E741B0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2464371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AD934"/>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494C4E"/>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AD9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31068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AD934"/>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494C4E"/>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81767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rgbClr val="494C4E"/>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AD934"/>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rgbClr val="494C4E"/>
                </a:solidFill>
              </a:defRPr>
            </a:lvl1pPr>
            <a:lvl2pPr>
              <a:defRPr>
                <a:solidFill>
                  <a:srgbClr val="494C4E"/>
                </a:solidFill>
              </a:defRPr>
            </a:lvl2pPr>
            <a:lvl3pPr>
              <a:defRPr>
                <a:solidFill>
                  <a:srgbClr val="494C4E"/>
                </a:solidFill>
              </a:defRPr>
            </a:lvl3pPr>
            <a:lvl4pPr>
              <a:defRPr>
                <a:solidFill>
                  <a:srgbClr val="494C4E"/>
                </a:solidFill>
              </a:defRPr>
            </a:lvl4pPr>
            <a:lvl5pPr>
              <a:defRPr>
                <a:solidFill>
                  <a:srgbClr val="494C4E"/>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92251873"/>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rgbClr val="494C4E"/>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AD934"/>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rgbClr val="494C4E"/>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88961348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rgbClr val="494C4E"/>
                </a:solidFill>
              </a:defRPr>
            </a:lvl1pPr>
          </a:lstStyle>
          <a:p>
            <a:r>
              <a:rPr lang="en-US"/>
              <a:t>Header</a:t>
            </a:r>
            <a:endParaRPr lang="en-CA"/>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rgbClr val="494C4E"/>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
        <p:nvSpPr>
          <p:cNvPr id="17" name="Rectangle 5">
            <a:extLst>
              <a:ext uri="{FF2B5EF4-FFF2-40B4-BE49-F238E27FC236}">
                <a16:creationId xmlns:a16="http://schemas.microsoft.com/office/drawing/2014/main" id="{E9F7CB40-BCE7-634C-A0EE-029F186ED59C}"/>
              </a:ext>
            </a:extLst>
          </p:cNvPr>
          <p:cNvSpPr/>
          <p:nvPr userDrawn="1"/>
        </p:nvSpPr>
        <p:spPr>
          <a:xfrm>
            <a:off x="3821634" y="-1"/>
            <a:ext cx="5322367" cy="5154178"/>
          </a:xfrm>
          <a:custGeom>
            <a:avLst/>
            <a:gdLst>
              <a:gd name="connsiteX0" fmla="*/ 0 w 7096489"/>
              <a:gd name="connsiteY0" fmla="*/ 0 h 6858000"/>
              <a:gd name="connsiteX1" fmla="*/ 7096489 w 7096489"/>
              <a:gd name="connsiteY1" fmla="*/ 0 h 6858000"/>
              <a:gd name="connsiteX2" fmla="*/ 7096489 w 7096489"/>
              <a:gd name="connsiteY2" fmla="*/ 6858000 h 6858000"/>
              <a:gd name="connsiteX3" fmla="*/ 0 w 7096489"/>
              <a:gd name="connsiteY3" fmla="*/ 6858000 h 6858000"/>
              <a:gd name="connsiteX4" fmla="*/ 0 w 7096489"/>
              <a:gd name="connsiteY4" fmla="*/ 0 h 6858000"/>
              <a:gd name="connsiteX0" fmla="*/ 0 w 7096489"/>
              <a:gd name="connsiteY0" fmla="*/ 0 h 6858000"/>
              <a:gd name="connsiteX1" fmla="*/ 7096489 w 7096489"/>
              <a:gd name="connsiteY1" fmla="*/ 0 h 6858000"/>
              <a:gd name="connsiteX2" fmla="*/ 7096489 w 7096489"/>
              <a:gd name="connsiteY2" fmla="*/ 6858000 h 6858000"/>
              <a:gd name="connsiteX3" fmla="*/ 1178560 w 7096489"/>
              <a:gd name="connsiteY3" fmla="*/ 6858000 h 6858000"/>
              <a:gd name="connsiteX4" fmla="*/ 0 w 7096489"/>
              <a:gd name="connsiteY4" fmla="*/ 0 h 6858000"/>
              <a:gd name="connsiteX0" fmla="*/ 0 w 7096489"/>
              <a:gd name="connsiteY0" fmla="*/ 0 h 6940550"/>
              <a:gd name="connsiteX1" fmla="*/ 7096489 w 7096489"/>
              <a:gd name="connsiteY1" fmla="*/ 0 h 6940550"/>
              <a:gd name="connsiteX2" fmla="*/ 7096489 w 7096489"/>
              <a:gd name="connsiteY2" fmla="*/ 6858000 h 6940550"/>
              <a:gd name="connsiteX3" fmla="*/ 969010 w 7096489"/>
              <a:gd name="connsiteY3" fmla="*/ 6940550 h 6940550"/>
              <a:gd name="connsiteX4" fmla="*/ 0 w 7096489"/>
              <a:gd name="connsiteY4" fmla="*/ 0 h 69405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0 w 7096489"/>
              <a:gd name="connsiteY4"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7039 w 7096489"/>
              <a:gd name="connsiteY4" fmla="*/ 45212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1870439 w 7096489"/>
              <a:gd name="connsiteY4" fmla="*/ 4610100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7050"/>
              <a:gd name="connsiteX1" fmla="*/ 7096489 w 7096489"/>
              <a:gd name="connsiteY1" fmla="*/ 0 h 6877050"/>
              <a:gd name="connsiteX2" fmla="*/ 7096489 w 7096489"/>
              <a:gd name="connsiteY2" fmla="*/ 6858000 h 6877050"/>
              <a:gd name="connsiteX3" fmla="*/ 1356360 w 7096489"/>
              <a:gd name="connsiteY3" fmla="*/ 6877050 h 6877050"/>
              <a:gd name="connsiteX4" fmla="*/ 2609131 w 7096489"/>
              <a:gd name="connsiteY4" fmla="*/ 4538382 h 6877050"/>
              <a:gd name="connsiteX5" fmla="*/ 0 w 7096489"/>
              <a:gd name="connsiteY5" fmla="*/ 0 h 6877050"/>
              <a:gd name="connsiteX0" fmla="*/ 0 w 7096489"/>
              <a:gd name="connsiteY0" fmla="*/ 0 h 6872237"/>
              <a:gd name="connsiteX1" fmla="*/ 7096489 w 7096489"/>
              <a:gd name="connsiteY1" fmla="*/ 0 h 6872237"/>
              <a:gd name="connsiteX2" fmla="*/ 7096489 w 7096489"/>
              <a:gd name="connsiteY2" fmla="*/ 6858000 h 6872237"/>
              <a:gd name="connsiteX3" fmla="*/ 1341922 w 7096489"/>
              <a:gd name="connsiteY3" fmla="*/ 6872237 h 6872237"/>
              <a:gd name="connsiteX4" fmla="*/ 2609131 w 7096489"/>
              <a:gd name="connsiteY4" fmla="*/ 4538382 h 6872237"/>
              <a:gd name="connsiteX5" fmla="*/ 0 w 7096489"/>
              <a:gd name="connsiteY5" fmla="*/ 0 h 687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489" h="6872237">
                <a:moveTo>
                  <a:pt x="0" y="0"/>
                </a:moveTo>
                <a:lnTo>
                  <a:pt x="7096489" y="0"/>
                </a:lnTo>
                <a:lnTo>
                  <a:pt x="7096489" y="6858000"/>
                </a:lnTo>
                <a:lnTo>
                  <a:pt x="1341922" y="6872237"/>
                </a:lnTo>
                <a:cubicBezTo>
                  <a:pt x="1478470" y="6600756"/>
                  <a:pt x="1358271" y="6887882"/>
                  <a:pt x="2609131" y="4538382"/>
                </a:cubicBezTo>
                <a:lnTo>
                  <a:pt x="0" y="0"/>
                </a:lnTo>
                <a:close/>
              </a:path>
            </a:pathLst>
          </a:custGeom>
          <a:solidFill>
            <a:srgbClr val="8AD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a:p>
        </p:txBody>
      </p:sp>
      <p:sp>
        <p:nvSpPr>
          <p:cNvPr id="18" name="Picture Placeholder 8">
            <a:extLst>
              <a:ext uri="{FF2B5EF4-FFF2-40B4-BE49-F238E27FC236}">
                <a16:creationId xmlns:a16="http://schemas.microsoft.com/office/drawing/2014/main" id="{81384FA5-B796-924F-AF5B-0D70888DF663}"/>
              </a:ext>
            </a:extLst>
          </p:cNvPr>
          <p:cNvSpPr>
            <a:spLocks noGrp="1" noChangeAspect="1"/>
          </p:cNvSpPr>
          <p:nvPr>
            <p:ph type="pic" sz="quarter" idx="11" hasCustomPrompt="1"/>
          </p:nvPr>
        </p:nvSpPr>
        <p:spPr>
          <a:xfrm>
            <a:off x="4107657" y="0"/>
            <a:ext cx="5036344" cy="5154177"/>
          </a:xfrm>
          <a:custGeom>
            <a:avLst/>
            <a:gdLst>
              <a:gd name="connsiteX0" fmla="*/ 0 w 6715125"/>
              <a:gd name="connsiteY0" fmla="*/ 0 h 6858000"/>
              <a:gd name="connsiteX1" fmla="*/ 6715125 w 6715125"/>
              <a:gd name="connsiteY1" fmla="*/ 0 h 6858000"/>
              <a:gd name="connsiteX2" fmla="*/ 6715125 w 6715125"/>
              <a:gd name="connsiteY2" fmla="*/ 6858000 h 6858000"/>
              <a:gd name="connsiteX3" fmla="*/ 0 w 6715125"/>
              <a:gd name="connsiteY3" fmla="*/ 6858000 h 6858000"/>
              <a:gd name="connsiteX4" fmla="*/ 0 w 6715125"/>
              <a:gd name="connsiteY4" fmla="*/ 0 h 6858000"/>
              <a:gd name="connsiteX0" fmla="*/ 2 w 6715127"/>
              <a:gd name="connsiteY0" fmla="*/ 0 h 6858000"/>
              <a:gd name="connsiteX1" fmla="*/ 6715127 w 6715127"/>
              <a:gd name="connsiteY1" fmla="*/ 0 h 6858000"/>
              <a:gd name="connsiteX2" fmla="*/ 6715127 w 6715127"/>
              <a:gd name="connsiteY2" fmla="*/ 6858000 h 6858000"/>
              <a:gd name="connsiteX3" fmla="*/ 2 w 6715127"/>
              <a:gd name="connsiteY3" fmla="*/ 6858000 h 6858000"/>
              <a:gd name="connsiteX4" fmla="*/ 2610684 w 6715127"/>
              <a:gd name="connsiteY4" fmla="*/ 4536489 h 6858000"/>
              <a:gd name="connsiteX5" fmla="*/ 2 w 6715127"/>
              <a:gd name="connsiteY5" fmla="*/ 0 h 6858000"/>
              <a:gd name="connsiteX0" fmla="*/ 3 w 6715128"/>
              <a:gd name="connsiteY0" fmla="*/ 0 h 6858000"/>
              <a:gd name="connsiteX1" fmla="*/ 6715128 w 6715128"/>
              <a:gd name="connsiteY1" fmla="*/ 0 h 6858000"/>
              <a:gd name="connsiteX2" fmla="*/ 6715128 w 6715128"/>
              <a:gd name="connsiteY2" fmla="*/ 6858000 h 6858000"/>
              <a:gd name="connsiteX3" fmla="*/ 3 w 6715128"/>
              <a:gd name="connsiteY3" fmla="*/ 6858000 h 6858000"/>
              <a:gd name="connsiteX4" fmla="*/ 2610685 w 6715128"/>
              <a:gd name="connsiteY4" fmla="*/ 4536489 h 6858000"/>
              <a:gd name="connsiteX5" fmla="*/ 3 w 6715128"/>
              <a:gd name="connsiteY5" fmla="*/ 0 h 6858000"/>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 name="connsiteX0" fmla="*/ 0 w 6715125"/>
              <a:gd name="connsiteY0" fmla="*/ 0 h 6866877"/>
              <a:gd name="connsiteX1" fmla="*/ 6715125 w 6715125"/>
              <a:gd name="connsiteY1" fmla="*/ 0 h 6866877"/>
              <a:gd name="connsiteX2" fmla="*/ 6715125 w 6715125"/>
              <a:gd name="connsiteY2" fmla="*/ 6858000 h 6866877"/>
              <a:gd name="connsiteX3" fmla="*/ 1349405 w 6715125"/>
              <a:gd name="connsiteY3" fmla="*/ 6866877 h 6866877"/>
              <a:gd name="connsiteX4" fmla="*/ 2610682 w 6715125"/>
              <a:gd name="connsiteY4" fmla="*/ 4536489 h 6866877"/>
              <a:gd name="connsiteX5" fmla="*/ 0 w 6715125"/>
              <a:gd name="connsiteY5" fmla="*/ 0 h 686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125" h="6866877">
                <a:moveTo>
                  <a:pt x="0" y="0"/>
                </a:moveTo>
                <a:lnTo>
                  <a:pt x="6715125" y="0"/>
                </a:lnTo>
                <a:lnTo>
                  <a:pt x="6715125" y="6858000"/>
                </a:lnTo>
                <a:lnTo>
                  <a:pt x="1349405" y="6866877"/>
                </a:lnTo>
                <a:cubicBezTo>
                  <a:pt x="2616169" y="4554244"/>
                  <a:pt x="1681270" y="6263196"/>
                  <a:pt x="2610682" y="4536489"/>
                </a:cubicBezTo>
                <a:lnTo>
                  <a:pt x="0" y="0"/>
                </a:lnTo>
                <a:close/>
              </a:path>
            </a:pathLst>
          </a:custGeom>
          <a:blipFill>
            <a:blip r:embed="rId2"/>
            <a:stretch>
              <a:fillRect l="-160" t="-129" b="129"/>
            </a:stretch>
          </a:blipFill>
        </p:spPr>
        <p:txBody>
          <a:bodyPr anchor="t"/>
          <a:lstStyle>
            <a:lvl1pPr marL="0" indent="0" algn="l">
              <a:buNone/>
              <a:defRPr sz="1350"/>
            </a:lvl1pPr>
          </a:lstStyle>
          <a:p>
            <a:r>
              <a:rPr lang="en-CA"/>
              <a:t>  </a:t>
            </a:r>
          </a:p>
        </p:txBody>
      </p:sp>
      <p:pic>
        <p:nvPicPr>
          <p:cNvPr id="19" name="Picture 18">
            <a:extLst>
              <a:ext uri="{FF2B5EF4-FFF2-40B4-BE49-F238E27FC236}">
                <a16:creationId xmlns:a16="http://schemas.microsoft.com/office/drawing/2014/main" id="{E5209CD5-A287-174D-A9AC-0A89798B9B7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9801516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8529800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6444278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299839379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5441345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6772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5737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150139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0412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3340993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095959396"/>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375144735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368505265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389896541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3280775666"/>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6983592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233735647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2336922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91017300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66636206"/>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60681811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81840236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318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26504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7488508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03192602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7130539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525668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81425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3294675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92925966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6279408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92129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43657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5923010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66925139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216925976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137523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5032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9527827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117003649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5769966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48825715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248386054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2468056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5263981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60489071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97845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4255517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1016094"/>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0569051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72711076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50249814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3878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200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381148967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235370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687413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67154452"/>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1865202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1963566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5921163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33161321"/>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7997392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4833335"/>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85247952"/>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6066115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54600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7766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1.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51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68860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3.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7149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4.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269421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5802517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91843392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87176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3437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140759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5268850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01872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57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0611061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2145001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a:srcRect r="16544"/>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r="12041"/>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slideLayout" Target="../slideLayouts/slideLayout215.xml"/><Relationship Id="rId3" Type="http://schemas.openxmlformats.org/officeDocument/2006/relationships/slideLayout" Target="../slideLayouts/slideLayout192.xml"/><Relationship Id="rId21" Type="http://schemas.openxmlformats.org/officeDocument/2006/relationships/slideLayout" Target="../slideLayouts/slideLayout210.xml"/><Relationship Id="rId34" Type="http://schemas.openxmlformats.org/officeDocument/2006/relationships/slideLayout" Target="../slideLayouts/slideLayout223.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slideLayout" Target="../slideLayouts/slideLayout214.xml"/><Relationship Id="rId33" Type="http://schemas.openxmlformats.org/officeDocument/2006/relationships/slideLayout" Target="../slideLayouts/slideLayout222.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29" Type="http://schemas.openxmlformats.org/officeDocument/2006/relationships/slideLayout" Target="../slideLayouts/slideLayout218.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slideLayout" Target="../slideLayouts/slideLayout213.xml"/><Relationship Id="rId32" Type="http://schemas.openxmlformats.org/officeDocument/2006/relationships/slideLayout" Target="../slideLayouts/slideLayout221.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slideLayout" Target="../slideLayouts/slideLayout212.xml"/><Relationship Id="rId28" Type="http://schemas.openxmlformats.org/officeDocument/2006/relationships/slideLayout" Target="../slideLayouts/slideLayout217.xml"/><Relationship Id="rId36" Type="http://schemas.openxmlformats.org/officeDocument/2006/relationships/theme" Target="../theme/theme10.xml"/><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31" Type="http://schemas.openxmlformats.org/officeDocument/2006/relationships/slideLayout" Target="../slideLayouts/slideLayout220.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slideLayout" Target="../slideLayouts/slideLayout216.xml"/><Relationship Id="rId30" Type="http://schemas.openxmlformats.org/officeDocument/2006/relationships/slideLayout" Target="../slideLayouts/slideLayout219.xml"/><Relationship Id="rId35" Type="http://schemas.openxmlformats.org/officeDocument/2006/relationships/slideLayout" Target="../slideLayouts/slideLayout2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image" Target="../media/image58.png"/><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theme" Target="../theme/theme11.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8.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5" Type="http://schemas.openxmlformats.org/officeDocument/2006/relationships/slideLayout" Target="../slideLayouts/slideLayout245.xml"/><Relationship Id="rId10" Type="http://schemas.openxmlformats.org/officeDocument/2006/relationships/image" Target="../media/image66.png"/><Relationship Id="rId4" Type="http://schemas.openxmlformats.org/officeDocument/2006/relationships/slideLayout" Target="../slideLayouts/slideLayout244.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slideLayout" Target="../slideLayouts/slideLayout261.xml"/><Relationship Id="rId18" Type="http://schemas.openxmlformats.org/officeDocument/2006/relationships/slideLayout" Target="../slideLayouts/slideLayout266.xml"/><Relationship Id="rId26" Type="http://schemas.openxmlformats.org/officeDocument/2006/relationships/slideLayout" Target="../slideLayouts/slideLayout274.xml"/><Relationship Id="rId3" Type="http://schemas.openxmlformats.org/officeDocument/2006/relationships/slideLayout" Target="../slideLayouts/slideLayout251.xml"/><Relationship Id="rId21" Type="http://schemas.openxmlformats.org/officeDocument/2006/relationships/slideLayout" Target="../slideLayouts/slideLayout269.xml"/><Relationship Id="rId7" Type="http://schemas.openxmlformats.org/officeDocument/2006/relationships/slideLayout" Target="../slideLayouts/slideLayout255.xml"/><Relationship Id="rId12" Type="http://schemas.openxmlformats.org/officeDocument/2006/relationships/slideLayout" Target="../slideLayouts/slideLayout260.xml"/><Relationship Id="rId17" Type="http://schemas.openxmlformats.org/officeDocument/2006/relationships/slideLayout" Target="../slideLayouts/slideLayout265.xml"/><Relationship Id="rId25" Type="http://schemas.openxmlformats.org/officeDocument/2006/relationships/slideLayout" Target="../slideLayouts/slideLayout273.xml"/><Relationship Id="rId2" Type="http://schemas.openxmlformats.org/officeDocument/2006/relationships/slideLayout" Target="../slideLayouts/slideLayout250.xml"/><Relationship Id="rId16" Type="http://schemas.openxmlformats.org/officeDocument/2006/relationships/slideLayout" Target="../slideLayouts/slideLayout264.xml"/><Relationship Id="rId20" Type="http://schemas.openxmlformats.org/officeDocument/2006/relationships/slideLayout" Target="../slideLayouts/slideLayout268.xml"/><Relationship Id="rId29" Type="http://schemas.openxmlformats.org/officeDocument/2006/relationships/slideLayout" Target="../slideLayouts/slideLayout277.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slideLayout" Target="../slideLayouts/slideLayout259.xml"/><Relationship Id="rId24" Type="http://schemas.openxmlformats.org/officeDocument/2006/relationships/slideLayout" Target="../slideLayouts/slideLayout272.xml"/><Relationship Id="rId5" Type="http://schemas.openxmlformats.org/officeDocument/2006/relationships/slideLayout" Target="../slideLayouts/slideLayout253.xml"/><Relationship Id="rId15" Type="http://schemas.openxmlformats.org/officeDocument/2006/relationships/slideLayout" Target="../slideLayouts/slideLayout263.xml"/><Relationship Id="rId23" Type="http://schemas.openxmlformats.org/officeDocument/2006/relationships/slideLayout" Target="../slideLayouts/slideLayout271.xml"/><Relationship Id="rId28" Type="http://schemas.openxmlformats.org/officeDocument/2006/relationships/slideLayout" Target="../slideLayouts/slideLayout276.xml"/><Relationship Id="rId10" Type="http://schemas.openxmlformats.org/officeDocument/2006/relationships/slideLayout" Target="../slideLayouts/slideLayout258.xml"/><Relationship Id="rId19" Type="http://schemas.openxmlformats.org/officeDocument/2006/relationships/slideLayout" Target="../slideLayouts/slideLayout267.xml"/><Relationship Id="rId31" Type="http://schemas.openxmlformats.org/officeDocument/2006/relationships/image" Target="../media/image1.png"/><Relationship Id="rId4" Type="http://schemas.openxmlformats.org/officeDocument/2006/relationships/slideLayout" Target="../slideLayouts/slideLayout252.xml"/><Relationship Id="rId9" Type="http://schemas.openxmlformats.org/officeDocument/2006/relationships/slideLayout" Target="../slideLayouts/slideLayout257.xml"/><Relationship Id="rId14" Type="http://schemas.openxmlformats.org/officeDocument/2006/relationships/slideLayout" Target="../slideLayouts/slideLayout262.xml"/><Relationship Id="rId22" Type="http://schemas.openxmlformats.org/officeDocument/2006/relationships/slideLayout" Target="../slideLayouts/slideLayout270.xml"/><Relationship Id="rId27" Type="http://schemas.openxmlformats.org/officeDocument/2006/relationships/slideLayout" Target="../slideLayouts/slideLayout275.xml"/><Relationship Id="rId30"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theme" Target="../theme/theme14.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image" Target="../media/image66.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2" Type="http://schemas.openxmlformats.org/officeDocument/2006/relationships/slideLayout" Target="../slideLayouts/slideLayout291.xml"/><Relationship Id="rId16" Type="http://schemas.openxmlformats.org/officeDocument/2006/relationships/image" Target="../media/image93.png"/><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5" Type="http://schemas.openxmlformats.org/officeDocument/2006/relationships/theme" Target="../theme/theme15.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1.xml"/><Relationship Id="rId3" Type="http://schemas.openxmlformats.org/officeDocument/2006/relationships/slideLayout" Target="../slideLayouts/slideLayout306.xml"/><Relationship Id="rId7" Type="http://schemas.openxmlformats.org/officeDocument/2006/relationships/slideLayout" Target="../slideLayouts/slideLayout310.xml"/><Relationship Id="rId2" Type="http://schemas.openxmlformats.org/officeDocument/2006/relationships/slideLayout" Target="../slideLayouts/slideLayout305.xml"/><Relationship Id="rId1" Type="http://schemas.openxmlformats.org/officeDocument/2006/relationships/slideLayout" Target="../slideLayouts/slideLayout304.xml"/><Relationship Id="rId6" Type="http://schemas.openxmlformats.org/officeDocument/2006/relationships/slideLayout" Target="../slideLayouts/slideLayout309.xml"/><Relationship Id="rId11" Type="http://schemas.openxmlformats.org/officeDocument/2006/relationships/image" Target="../media/image93.png"/><Relationship Id="rId5" Type="http://schemas.openxmlformats.org/officeDocument/2006/relationships/slideLayout" Target="../slideLayouts/slideLayout308.xml"/><Relationship Id="rId10" Type="http://schemas.openxmlformats.org/officeDocument/2006/relationships/theme" Target="../theme/theme16.xml"/><Relationship Id="rId4" Type="http://schemas.openxmlformats.org/officeDocument/2006/relationships/slideLayout" Target="../slideLayouts/slideLayout307.xml"/><Relationship Id="rId9" Type="http://schemas.openxmlformats.org/officeDocument/2006/relationships/slideLayout" Target="../slideLayouts/slideLayout31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slideLayout" Target="../slideLayouts/slideLayout325.xml"/><Relationship Id="rId18" Type="http://schemas.openxmlformats.org/officeDocument/2006/relationships/slideLayout" Target="../slideLayouts/slideLayout330.xml"/><Relationship Id="rId26" Type="http://schemas.openxmlformats.org/officeDocument/2006/relationships/slideLayout" Target="../slideLayouts/slideLayout338.xml"/><Relationship Id="rId39" Type="http://schemas.openxmlformats.org/officeDocument/2006/relationships/slideLayout" Target="../slideLayouts/slideLayout351.xml"/><Relationship Id="rId3" Type="http://schemas.openxmlformats.org/officeDocument/2006/relationships/slideLayout" Target="../slideLayouts/slideLayout315.xml"/><Relationship Id="rId21" Type="http://schemas.openxmlformats.org/officeDocument/2006/relationships/slideLayout" Target="../slideLayouts/slideLayout333.xml"/><Relationship Id="rId34" Type="http://schemas.openxmlformats.org/officeDocument/2006/relationships/slideLayout" Target="../slideLayouts/slideLayout346.xml"/><Relationship Id="rId42" Type="http://schemas.openxmlformats.org/officeDocument/2006/relationships/theme" Target="../theme/theme17.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17" Type="http://schemas.openxmlformats.org/officeDocument/2006/relationships/slideLayout" Target="../slideLayouts/slideLayout329.xml"/><Relationship Id="rId25" Type="http://schemas.openxmlformats.org/officeDocument/2006/relationships/slideLayout" Target="../slideLayouts/slideLayout337.xml"/><Relationship Id="rId33" Type="http://schemas.openxmlformats.org/officeDocument/2006/relationships/slideLayout" Target="../slideLayouts/slideLayout345.xml"/><Relationship Id="rId38" Type="http://schemas.openxmlformats.org/officeDocument/2006/relationships/slideLayout" Target="../slideLayouts/slideLayout350.xml"/><Relationship Id="rId2" Type="http://schemas.openxmlformats.org/officeDocument/2006/relationships/slideLayout" Target="../slideLayouts/slideLayout314.xml"/><Relationship Id="rId16" Type="http://schemas.openxmlformats.org/officeDocument/2006/relationships/slideLayout" Target="../slideLayouts/slideLayout328.xml"/><Relationship Id="rId20" Type="http://schemas.openxmlformats.org/officeDocument/2006/relationships/slideLayout" Target="../slideLayouts/slideLayout332.xml"/><Relationship Id="rId29" Type="http://schemas.openxmlformats.org/officeDocument/2006/relationships/slideLayout" Target="../slideLayouts/slideLayout341.xml"/><Relationship Id="rId41" Type="http://schemas.openxmlformats.org/officeDocument/2006/relationships/slideLayout" Target="../slideLayouts/slideLayout353.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24" Type="http://schemas.openxmlformats.org/officeDocument/2006/relationships/slideLayout" Target="../slideLayouts/slideLayout336.xml"/><Relationship Id="rId32" Type="http://schemas.openxmlformats.org/officeDocument/2006/relationships/slideLayout" Target="../slideLayouts/slideLayout344.xml"/><Relationship Id="rId37" Type="http://schemas.openxmlformats.org/officeDocument/2006/relationships/slideLayout" Target="../slideLayouts/slideLayout349.xml"/><Relationship Id="rId40" Type="http://schemas.openxmlformats.org/officeDocument/2006/relationships/slideLayout" Target="../slideLayouts/slideLayout352.xml"/><Relationship Id="rId5" Type="http://schemas.openxmlformats.org/officeDocument/2006/relationships/slideLayout" Target="../slideLayouts/slideLayout317.xml"/><Relationship Id="rId15" Type="http://schemas.openxmlformats.org/officeDocument/2006/relationships/slideLayout" Target="../slideLayouts/slideLayout327.xml"/><Relationship Id="rId23" Type="http://schemas.openxmlformats.org/officeDocument/2006/relationships/slideLayout" Target="../slideLayouts/slideLayout335.xml"/><Relationship Id="rId28" Type="http://schemas.openxmlformats.org/officeDocument/2006/relationships/slideLayout" Target="../slideLayouts/slideLayout340.xml"/><Relationship Id="rId36" Type="http://schemas.openxmlformats.org/officeDocument/2006/relationships/slideLayout" Target="../slideLayouts/slideLayout348.xml"/><Relationship Id="rId10" Type="http://schemas.openxmlformats.org/officeDocument/2006/relationships/slideLayout" Target="../slideLayouts/slideLayout322.xml"/><Relationship Id="rId19" Type="http://schemas.openxmlformats.org/officeDocument/2006/relationships/slideLayout" Target="../slideLayouts/slideLayout331.xml"/><Relationship Id="rId31" Type="http://schemas.openxmlformats.org/officeDocument/2006/relationships/slideLayout" Target="../slideLayouts/slideLayout343.xml"/><Relationship Id="rId4" Type="http://schemas.openxmlformats.org/officeDocument/2006/relationships/slideLayout" Target="../slideLayouts/slideLayout316.xml"/><Relationship Id="rId9" Type="http://schemas.openxmlformats.org/officeDocument/2006/relationships/slideLayout" Target="../slideLayouts/slideLayout321.xml"/><Relationship Id="rId14" Type="http://schemas.openxmlformats.org/officeDocument/2006/relationships/slideLayout" Target="../slideLayouts/slideLayout326.xml"/><Relationship Id="rId22" Type="http://schemas.openxmlformats.org/officeDocument/2006/relationships/slideLayout" Target="../slideLayouts/slideLayout334.xml"/><Relationship Id="rId27" Type="http://schemas.openxmlformats.org/officeDocument/2006/relationships/slideLayout" Target="../slideLayouts/slideLayout339.xml"/><Relationship Id="rId30" Type="http://schemas.openxmlformats.org/officeDocument/2006/relationships/slideLayout" Target="../slideLayouts/slideLayout342.xml"/><Relationship Id="rId35" Type="http://schemas.openxmlformats.org/officeDocument/2006/relationships/slideLayout" Target="../slideLayouts/slideLayout347.xml"/><Relationship Id="rId43"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slideLayout" Target="../slideLayouts/slideLayout366.xml"/><Relationship Id="rId18" Type="http://schemas.openxmlformats.org/officeDocument/2006/relationships/slideLayout" Target="../slideLayouts/slideLayout371.xml"/><Relationship Id="rId26" Type="http://schemas.openxmlformats.org/officeDocument/2006/relationships/slideLayout" Target="../slideLayouts/slideLayout379.xml"/><Relationship Id="rId39" Type="http://schemas.openxmlformats.org/officeDocument/2006/relationships/slideLayout" Target="../slideLayouts/slideLayout392.xml"/><Relationship Id="rId3" Type="http://schemas.openxmlformats.org/officeDocument/2006/relationships/slideLayout" Target="../slideLayouts/slideLayout356.xml"/><Relationship Id="rId21" Type="http://schemas.openxmlformats.org/officeDocument/2006/relationships/slideLayout" Target="../slideLayouts/slideLayout374.xml"/><Relationship Id="rId34" Type="http://schemas.openxmlformats.org/officeDocument/2006/relationships/slideLayout" Target="../slideLayouts/slideLayout387.xml"/><Relationship Id="rId42" Type="http://schemas.openxmlformats.org/officeDocument/2006/relationships/theme" Target="../theme/theme18.xml"/><Relationship Id="rId7" Type="http://schemas.openxmlformats.org/officeDocument/2006/relationships/slideLayout" Target="../slideLayouts/slideLayout360.xml"/><Relationship Id="rId12" Type="http://schemas.openxmlformats.org/officeDocument/2006/relationships/slideLayout" Target="../slideLayouts/slideLayout365.xml"/><Relationship Id="rId17" Type="http://schemas.openxmlformats.org/officeDocument/2006/relationships/slideLayout" Target="../slideLayouts/slideLayout370.xml"/><Relationship Id="rId25" Type="http://schemas.openxmlformats.org/officeDocument/2006/relationships/slideLayout" Target="../slideLayouts/slideLayout378.xml"/><Relationship Id="rId33" Type="http://schemas.openxmlformats.org/officeDocument/2006/relationships/slideLayout" Target="../slideLayouts/slideLayout386.xml"/><Relationship Id="rId38" Type="http://schemas.openxmlformats.org/officeDocument/2006/relationships/slideLayout" Target="../slideLayouts/slideLayout391.xml"/><Relationship Id="rId2" Type="http://schemas.openxmlformats.org/officeDocument/2006/relationships/slideLayout" Target="../slideLayouts/slideLayout355.xml"/><Relationship Id="rId16" Type="http://schemas.openxmlformats.org/officeDocument/2006/relationships/slideLayout" Target="../slideLayouts/slideLayout369.xml"/><Relationship Id="rId20" Type="http://schemas.openxmlformats.org/officeDocument/2006/relationships/slideLayout" Target="../slideLayouts/slideLayout373.xml"/><Relationship Id="rId29" Type="http://schemas.openxmlformats.org/officeDocument/2006/relationships/slideLayout" Target="../slideLayouts/slideLayout382.xml"/><Relationship Id="rId41" Type="http://schemas.openxmlformats.org/officeDocument/2006/relationships/slideLayout" Target="../slideLayouts/slideLayout394.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24" Type="http://schemas.openxmlformats.org/officeDocument/2006/relationships/slideLayout" Target="../slideLayouts/slideLayout377.xml"/><Relationship Id="rId32" Type="http://schemas.openxmlformats.org/officeDocument/2006/relationships/slideLayout" Target="../slideLayouts/slideLayout385.xml"/><Relationship Id="rId37" Type="http://schemas.openxmlformats.org/officeDocument/2006/relationships/slideLayout" Target="../slideLayouts/slideLayout390.xml"/><Relationship Id="rId40" Type="http://schemas.openxmlformats.org/officeDocument/2006/relationships/slideLayout" Target="../slideLayouts/slideLayout393.xml"/><Relationship Id="rId5" Type="http://schemas.openxmlformats.org/officeDocument/2006/relationships/slideLayout" Target="../slideLayouts/slideLayout358.xml"/><Relationship Id="rId15" Type="http://schemas.openxmlformats.org/officeDocument/2006/relationships/slideLayout" Target="../slideLayouts/slideLayout368.xml"/><Relationship Id="rId23" Type="http://schemas.openxmlformats.org/officeDocument/2006/relationships/slideLayout" Target="../slideLayouts/slideLayout376.xml"/><Relationship Id="rId28" Type="http://schemas.openxmlformats.org/officeDocument/2006/relationships/slideLayout" Target="../slideLayouts/slideLayout381.xml"/><Relationship Id="rId36" Type="http://schemas.openxmlformats.org/officeDocument/2006/relationships/slideLayout" Target="../slideLayouts/slideLayout389.xml"/><Relationship Id="rId10" Type="http://schemas.openxmlformats.org/officeDocument/2006/relationships/slideLayout" Target="../slideLayouts/slideLayout363.xml"/><Relationship Id="rId19" Type="http://schemas.openxmlformats.org/officeDocument/2006/relationships/slideLayout" Target="../slideLayouts/slideLayout372.xml"/><Relationship Id="rId31" Type="http://schemas.openxmlformats.org/officeDocument/2006/relationships/slideLayout" Target="../slideLayouts/slideLayout384.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slideLayout" Target="../slideLayouts/slideLayout367.xml"/><Relationship Id="rId22" Type="http://schemas.openxmlformats.org/officeDocument/2006/relationships/slideLayout" Target="../slideLayouts/slideLayout375.xml"/><Relationship Id="rId27" Type="http://schemas.openxmlformats.org/officeDocument/2006/relationships/slideLayout" Target="../slideLayouts/slideLayout380.xml"/><Relationship Id="rId30" Type="http://schemas.openxmlformats.org/officeDocument/2006/relationships/slideLayout" Target="../slideLayouts/slideLayout383.xml"/><Relationship Id="rId35" Type="http://schemas.openxmlformats.org/officeDocument/2006/relationships/slideLayout" Target="../slideLayouts/slideLayout388.xml"/><Relationship Id="rId43"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02.xml"/><Relationship Id="rId13" Type="http://schemas.openxmlformats.org/officeDocument/2006/relationships/slideLayout" Target="../slideLayouts/slideLayout407.xml"/><Relationship Id="rId18" Type="http://schemas.openxmlformats.org/officeDocument/2006/relationships/slideLayout" Target="../slideLayouts/slideLayout412.xml"/><Relationship Id="rId26" Type="http://schemas.openxmlformats.org/officeDocument/2006/relationships/slideLayout" Target="../slideLayouts/slideLayout420.xml"/><Relationship Id="rId39" Type="http://schemas.openxmlformats.org/officeDocument/2006/relationships/slideLayout" Target="../slideLayouts/slideLayout433.xml"/><Relationship Id="rId3" Type="http://schemas.openxmlformats.org/officeDocument/2006/relationships/slideLayout" Target="../slideLayouts/slideLayout397.xml"/><Relationship Id="rId21" Type="http://schemas.openxmlformats.org/officeDocument/2006/relationships/slideLayout" Target="../slideLayouts/slideLayout415.xml"/><Relationship Id="rId34" Type="http://schemas.openxmlformats.org/officeDocument/2006/relationships/slideLayout" Target="../slideLayouts/slideLayout428.xml"/><Relationship Id="rId42" Type="http://schemas.openxmlformats.org/officeDocument/2006/relationships/image" Target="../media/image39.png"/><Relationship Id="rId7" Type="http://schemas.openxmlformats.org/officeDocument/2006/relationships/slideLayout" Target="../slideLayouts/slideLayout401.xml"/><Relationship Id="rId12" Type="http://schemas.openxmlformats.org/officeDocument/2006/relationships/slideLayout" Target="../slideLayouts/slideLayout406.xml"/><Relationship Id="rId17" Type="http://schemas.openxmlformats.org/officeDocument/2006/relationships/slideLayout" Target="../slideLayouts/slideLayout411.xml"/><Relationship Id="rId25" Type="http://schemas.openxmlformats.org/officeDocument/2006/relationships/slideLayout" Target="../slideLayouts/slideLayout419.xml"/><Relationship Id="rId33" Type="http://schemas.openxmlformats.org/officeDocument/2006/relationships/slideLayout" Target="../slideLayouts/slideLayout427.xml"/><Relationship Id="rId38" Type="http://schemas.openxmlformats.org/officeDocument/2006/relationships/slideLayout" Target="../slideLayouts/slideLayout432.xml"/><Relationship Id="rId2" Type="http://schemas.openxmlformats.org/officeDocument/2006/relationships/slideLayout" Target="../slideLayouts/slideLayout396.xml"/><Relationship Id="rId16" Type="http://schemas.openxmlformats.org/officeDocument/2006/relationships/slideLayout" Target="../slideLayouts/slideLayout410.xml"/><Relationship Id="rId20" Type="http://schemas.openxmlformats.org/officeDocument/2006/relationships/slideLayout" Target="../slideLayouts/slideLayout414.xml"/><Relationship Id="rId29" Type="http://schemas.openxmlformats.org/officeDocument/2006/relationships/slideLayout" Target="../slideLayouts/slideLayout423.xml"/><Relationship Id="rId41" Type="http://schemas.openxmlformats.org/officeDocument/2006/relationships/theme" Target="../theme/theme19.xml"/><Relationship Id="rId1" Type="http://schemas.openxmlformats.org/officeDocument/2006/relationships/slideLayout" Target="../slideLayouts/slideLayout395.xml"/><Relationship Id="rId6" Type="http://schemas.openxmlformats.org/officeDocument/2006/relationships/slideLayout" Target="../slideLayouts/slideLayout400.xml"/><Relationship Id="rId11" Type="http://schemas.openxmlformats.org/officeDocument/2006/relationships/slideLayout" Target="../slideLayouts/slideLayout405.xml"/><Relationship Id="rId24" Type="http://schemas.openxmlformats.org/officeDocument/2006/relationships/slideLayout" Target="../slideLayouts/slideLayout418.xml"/><Relationship Id="rId32" Type="http://schemas.openxmlformats.org/officeDocument/2006/relationships/slideLayout" Target="../slideLayouts/slideLayout426.xml"/><Relationship Id="rId37" Type="http://schemas.openxmlformats.org/officeDocument/2006/relationships/slideLayout" Target="../slideLayouts/slideLayout431.xml"/><Relationship Id="rId40" Type="http://schemas.openxmlformats.org/officeDocument/2006/relationships/slideLayout" Target="../slideLayouts/slideLayout434.xml"/><Relationship Id="rId5" Type="http://schemas.openxmlformats.org/officeDocument/2006/relationships/slideLayout" Target="../slideLayouts/slideLayout399.xml"/><Relationship Id="rId15" Type="http://schemas.openxmlformats.org/officeDocument/2006/relationships/slideLayout" Target="../slideLayouts/slideLayout409.xml"/><Relationship Id="rId23" Type="http://schemas.openxmlformats.org/officeDocument/2006/relationships/slideLayout" Target="../slideLayouts/slideLayout417.xml"/><Relationship Id="rId28" Type="http://schemas.openxmlformats.org/officeDocument/2006/relationships/slideLayout" Target="../slideLayouts/slideLayout422.xml"/><Relationship Id="rId36" Type="http://schemas.openxmlformats.org/officeDocument/2006/relationships/slideLayout" Target="../slideLayouts/slideLayout430.xml"/><Relationship Id="rId10" Type="http://schemas.openxmlformats.org/officeDocument/2006/relationships/slideLayout" Target="../slideLayouts/slideLayout404.xml"/><Relationship Id="rId19" Type="http://schemas.openxmlformats.org/officeDocument/2006/relationships/slideLayout" Target="../slideLayouts/slideLayout413.xml"/><Relationship Id="rId31" Type="http://schemas.openxmlformats.org/officeDocument/2006/relationships/slideLayout" Target="../slideLayouts/slideLayout425.xml"/><Relationship Id="rId4" Type="http://schemas.openxmlformats.org/officeDocument/2006/relationships/slideLayout" Target="../slideLayouts/slideLayout398.xml"/><Relationship Id="rId9" Type="http://schemas.openxmlformats.org/officeDocument/2006/relationships/slideLayout" Target="../slideLayouts/slideLayout403.xml"/><Relationship Id="rId14" Type="http://schemas.openxmlformats.org/officeDocument/2006/relationships/slideLayout" Target="../slideLayouts/slideLayout408.xml"/><Relationship Id="rId22" Type="http://schemas.openxmlformats.org/officeDocument/2006/relationships/slideLayout" Target="../slideLayouts/slideLayout416.xml"/><Relationship Id="rId27" Type="http://schemas.openxmlformats.org/officeDocument/2006/relationships/slideLayout" Target="../slideLayouts/slideLayout421.xml"/><Relationship Id="rId30" Type="http://schemas.openxmlformats.org/officeDocument/2006/relationships/slideLayout" Target="../slideLayouts/slideLayout424.xml"/><Relationship Id="rId35" Type="http://schemas.openxmlformats.org/officeDocument/2006/relationships/slideLayout" Target="../slideLayouts/slideLayout42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image" Target="../media/image2.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theme" Target="../theme/theme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slideLayout" Target="../slideLayouts/slideLayout99.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slideLayout" Target="../slideLayouts/slideLayout187.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42" Type="http://schemas.openxmlformats.org/officeDocument/2006/relationships/theme" Target="../theme/theme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slideLayout" Target="../slideLayouts/slideLayout186.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41" Type="http://schemas.openxmlformats.org/officeDocument/2006/relationships/slideLayout" Target="../slideLayouts/slideLayout189.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40" Type="http://schemas.openxmlformats.org/officeDocument/2006/relationships/slideLayout" Target="../slideLayouts/slideLayout188.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723596"/>
      </p:ext>
    </p:extLst>
  </p:cSld>
  <p:clrMap bg1="lt1" tx1="dk1" bg2="lt2" tx2="dk2" accent1="accent1" accent2="accent2" accent3="accent3" accent4="accent4" accent5="accent5" accent6="accent6" hlink="hlink" folHlink="folHlink"/>
  <p:sldLayoutIdLst>
    <p:sldLayoutId id="2147484689" r:id="rId1"/>
    <p:sldLayoutId id="2147484690" r:id="rId2"/>
    <p:sldLayoutId id="2147484691" r:id="rId3"/>
    <p:sldLayoutId id="2147484692" r:id="rId4"/>
    <p:sldLayoutId id="2147484693" r:id="rId5"/>
    <p:sldLayoutId id="2147484694" r:id="rId6"/>
    <p:sldLayoutId id="2147484697" r:id="rId7"/>
    <p:sldLayoutId id="2147484698" r:id="rId8"/>
  </p:sldLayoutIdLst>
  <p:txStyles>
    <p:titleStyle>
      <a:lvl1pPr algn="l" defTabSz="289288"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3" indent="-72323" algn="l" defTabSz="289288"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65" indent="-72323" algn="l" defTabSz="289288"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607" indent="-72323" algn="l" defTabSz="289288"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51"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94"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36"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78"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823"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65"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a:blip r:embed="rId31">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109360010"/>
      </p:ext>
    </p:extLst>
  </p:cSld>
  <p:clrMap bg1="lt1" tx1="dk1" bg2="dk2" tx2="lt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 id="2147484753" r:id="rId12"/>
    <p:sldLayoutId id="2147484754" r:id="rId13"/>
    <p:sldLayoutId id="2147484755" r:id="rId14"/>
    <p:sldLayoutId id="2147484756" r:id="rId15"/>
    <p:sldLayoutId id="2147484757" r:id="rId16"/>
    <p:sldLayoutId id="2147484758" r:id="rId17"/>
    <p:sldLayoutId id="2147484759" r:id="rId18"/>
    <p:sldLayoutId id="2147484760" r:id="rId19"/>
    <p:sldLayoutId id="2147484761" r:id="rId20"/>
    <p:sldLayoutId id="2147484762" r:id="rId21"/>
    <p:sldLayoutId id="2147484763" r:id="rId22"/>
    <p:sldLayoutId id="2147484764" r:id="rId23"/>
    <p:sldLayoutId id="2147484765" r:id="rId24"/>
    <p:sldLayoutId id="2147484766" r:id="rId25"/>
    <p:sldLayoutId id="2147484767" r:id="rId26"/>
    <p:sldLayoutId id="2147484768" r:id="rId27"/>
    <p:sldLayoutId id="2147484769" r:id="rId28"/>
    <p:sldLayoutId id="214748477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84311"/>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 id="2147484784" r:id="rId12"/>
  </p:sldLayoutIdLst>
  <p:txStyles>
    <p:titleStyle>
      <a:lvl1pPr algn="l" defTabSz="289288"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3" indent="-72323" algn="l" defTabSz="289288"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65" indent="-72323" algn="l" defTabSz="289288"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607" indent="-72323" algn="l" defTabSz="289288"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51"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94"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36"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78"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823"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65"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791958"/>
      </p:ext>
    </p:extLst>
  </p:cSld>
  <p:clrMap bg1="lt1" tx1="dk1" bg2="lt2" tx2="dk2" accent1="accent1" accent2="accent2" accent3="accent3" accent4="accent4" accent5="accent5" accent6="accent6" hlink="hlink" folHlink="folHlink"/>
  <p:sldLayoutIdLst>
    <p:sldLayoutId id="2147484786" r:id="rId1"/>
    <p:sldLayoutId id="2147484787" r:id="rId2"/>
    <p:sldLayoutId id="2147484788" r:id="rId3"/>
    <p:sldLayoutId id="2147484789" r:id="rId4"/>
    <p:sldLayoutId id="2147484790" r:id="rId5"/>
    <p:sldLayoutId id="2147484791" r:id="rId6"/>
    <p:sldLayoutId id="2147484792" r:id="rId7"/>
    <p:sldLayoutId id="2147484793" r:id="rId8"/>
    <p:sldLayoutId id="2147484794" r:id="rId9"/>
    <p:sldLayoutId id="2147484795" r:id="rId10"/>
    <p:sldLayoutId id="2147484796" r:id="rId11"/>
    <p:sldLayoutId id="2147484797" r:id="rId12"/>
    <p:sldLayoutId id="2147484798" r:id="rId13"/>
    <p:sldLayoutId id="2147484799" r:id="rId14"/>
  </p:sldLayoutIdLst>
  <p:txStyles>
    <p:titleStyle>
      <a:lvl1pPr algn="l" defTabSz="289288"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3" indent="-72323" algn="l" defTabSz="289288"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65" indent="-72323" algn="l" defTabSz="289288"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607" indent="-72323" algn="l" defTabSz="289288"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51"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94"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36"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78"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823"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65"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821072"/>
      </p:ext>
    </p:extLst>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Lst>
  <p:txStyles>
    <p:titleStyle>
      <a:lvl1pPr algn="l" defTabSz="289288" rtl="0" eaLnBrk="1" latinLnBrk="0" hangingPunct="1">
        <a:lnSpc>
          <a:spcPct val="90000"/>
        </a:lnSpc>
        <a:spcBef>
          <a:spcPct val="0"/>
        </a:spcBef>
        <a:buNone/>
        <a:defRPr sz="1519" kern="1200">
          <a:solidFill>
            <a:schemeClr val="bg1"/>
          </a:solidFill>
          <a:latin typeface="+mj-lt"/>
          <a:ea typeface="+mj-ea"/>
          <a:cs typeface="+mj-cs"/>
        </a:defRPr>
      </a:lvl1pPr>
    </p:titleStyle>
    <p:bodyStyle>
      <a:lvl1pPr marL="72323" indent="-72323" algn="l" defTabSz="289288" rtl="0" eaLnBrk="1" latinLnBrk="0" hangingPunct="1">
        <a:lnSpc>
          <a:spcPct val="90000"/>
        </a:lnSpc>
        <a:spcBef>
          <a:spcPts val="316"/>
        </a:spcBef>
        <a:buFont typeface="Arial" panose="020B0604020202020204" pitchFamily="34" charset="0"/>
        <a:buChar char="•"/>
        <a:defRPr sz="886" kern="1200">
          <a:solidFill>
            <a:schemeClr val="tx1"/>
          </a:solidFill>
          <a:latin typeface="+mn-lt"/>
          <a:ea typeface="+mn-ea"/>
          <a:cs typeface="+mn-cs"/>
        </a:defRPr>
      </a:lvl1pPr>
      <a:lvl2pPr marL="216965" indent="-72323" algn="l" defTabSz="289288" rtl="0" eaLnBrk="1" latinLnBrk="0" hangingPunct="1">
        <a:lnSpc>
          <a:spcPct val="90000"/>
        </a:lnSpc>
        <a:spcBef>
          <a:spcPts val="158"/>
        </a:spcBef>
        <a:buFont typeface="Arial" panose="020B0604020202020204" pitchFamily="34" charset="0"/>
        <a:buChar char="•"/>
        <a:defRPr sz="760" kern="1200">
          <a:solidFill>
            <a:schemeClr val="tx1"/>
          </a:solidFill>
          <a:latin typeface="+mn-lt"/>
          <a:ea typeface="+mn-ea"/>
          <a:cs typeface="+mn-cs"/>
        </a:defRPr>
      </a:lvl2pPr>
      <a:lvl3pPr marL="361607" indent="-72323" algn="l" defTabSz="289288" rtl="0" eaLnBrk="1" latinLnBrk="0" hangingPunct="1">
        <a:lnSpc>
          <a:spcPct val="90000"/>
        </a:lnSpc>
        <a:spcBef>
          <a:spcPts val="158"/>
        </a:spcBef>
        <a:buFont typeface="Arial" panose="020B0604020202020204" pitchFamily="34" charset="0"/>
        <a:buChar char="•"/>
        <a:defRPr sz="633" kern="1200">
          <a:solidFill>
            <a:schemeClr val="tx1"/>
          </a:solidFill>
          <a:latin typeface="+mn-lt"/>
          <a:ea typeface="+mn-ea"/>
          <a:cs typeface="+mn-cs"/>
        </a:defRPr>
      </a:lvl3pPr>
      <a:lvl4pPr marL="506251"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4pPr>
      <a:lvl5pPr marL="650894"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5pPr>
      <a:lvl6pPr marL="795536"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6pPr>
      <a:lvl7pPr marL="940178"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7pPr>
      <a:lvl8pPr marL="1084823"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8pPr>
      <a:lvl9pPr marL="1229465" indent="-72323" algn="l" defTabSz="289288" rtl="0" eaLnBrk="1" latinLnBrk="0" hangingPunct="1">
        <a:lnSpc>
          <a:spcPct val="90000"/>
        </a:lnSpc>
        <a:spcBef>
          <a:spcPts val="158"/>
        </a:spcBef>
        <a:buFont typeface="Arial" panose="020B0604020202020204" pitchFamily="34" charset="0"/>
        <a:buChar char="•"/>
        <a:defRPr sz="570" kern="1200">
          <a:solidFill>
            <a:schemeClr val="tx1"/>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rgbClr val="CDD5DC"/>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001749048"/>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 id="2147484822" r:id="rId12"/>
    <p:sldLayoutId id="2147484823" r:id="rId13"/>
    <p:sldLayoutId id="2147484824" r:id="rId14"/>
    <p:sldLayoutId id="2147484825" r:id="rId15"/>
    <p:sldLayoutId id="2147484826" r:id="rId16"/>
    <p:sldLayoutId id="2147484827" r:id="rId17"/>
    <p:sldLayoutId id="2147484828" r:id="rId18"/>
    <p:sldLayoutId id="2147484829" r:id="rId19"/>
    <p:sldLayoutId id="2147484830" r:id="rId20"/>
    <p:sldLayoutId id="2147484831" r:id="rId21"/>
    <p:sldLayoutId id="2147484832" r:id="rId22"/>
    <p:sldLayoutId id="2147484833" r:id="rId23"/>
    <p:sldLayoutId id="2147484834" r:id="rId24"/>
    <p:sldLayoutId id="2147484835" r:id="rId25"/>
    <p:sldLayoutId id="2147484836" r:id="rId26"/>
    <p:sldLayoutId id="2147484837" r:id="rId27"/>
    <p:sldLayoutId id="2147484838" r:id="rId28"/>
    <p:sldLayoutId id="2147484839" r:id="rId29"/>
    <p:sldLayoutId id="2147484840" r:id="rId30"/>
    <p:sldLayoutId id="2147484841" r:id="rId31"/>
    <p:sldLayoutId id="2147484842" r:id="rId32"/>
    <p:sldLayoutId id="2147484843" r:id="rId33"/>
    <p:sldLayoutId id="2147484844" r:id="rId34"/>
    <p:sldLayoutId id="2147484845" r:id="rId35"/>
    <p:sldLayoutId id="2147484846" r:id="rId36"/>
    <p:sldLayoutId id="2147484847" r:id="rId37"/>
    <p:sldLayoutId id="2147484848" r:id="rId38"/>
    <p:sldLayoutId id="2147484849" r:id="rId39"/>
    <p:sldLayoutId id="2147484850" r:id="rId40"/>
    <p:sldLayoutId id="2147484851"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3296652675"/>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 id="2147484864" r:id="rId12"/>
    <p:sldLayoutId id="2147484865" r:id="rId13"/>
    <p:sldLayoutId id="2147484866" r:id="rId14"/>
    <p:sldLayoutId id="2147484867" r:id="rId15"/>
    <p:sldLayoutId id="2147484868" r:id="rId16"/>
    <p:sldLayoutId id="2147484869" r:id="rId17"/>
    <p:sldLayoutId id="2147484870" r:id="rId18"/>
    <p:sldLayoutId id="2147484871" r:id="rId19"/>
    <p:sldLayoutId id="2147484872" r:id="rId20"/>
    <p:sldLayoutId id="2147484873" r:id="rId21"/>
    <p:sldLayoutId id="2147484874" r:id="rId22"/>
    <p:sldLayoutId id="2147484875" r:id="rId23"/>
    <p:sldLayoutId id="2147484876" r:id="rId24"/>
    <p:sldLayoutId id="2147484877" r:id="rId25"/>
    <p:sldLayoutId id="2147484878" r:id="rId26"/>
    <p:sldLayoutId id="2147484879" r:id="rId27"/>
    <p:sldLayoutId id="2147484880" r:id="rId28"/>
    <p:sldLayoutId id="2147484881" r:id="rId29"/>
    <p:sldLayoutId id="2147484882" r:id="rId30"/>
    <p:sldLayoutId id="2147484883" r:id="rId31"/>
    <p:sldLayoutId id="2147484884" r:id="rId32"/>
    <p:sldLayoutId id="2147484885" r:id="rId33"/>
    <p:sldLayoutId id="2147484886" r:id="rId34"/>
    <p:sldLayoutId id="2147484887" r:id="rId35"/>
    <p:sldLayoutId id="2147484888" r:id="rId36"/>
    <p:sldLayoutId id="2147484889" r:id="rId37"/>
    <p:sldLayoutId id="2147484890" r:id="rId38"/>
    <p:sldLayoutId id="2147484891" r:id="rId39"/>
    <p:sldLayoutId id="2147484892" r:id="rId40"/>
    <p:sldLayoutId id="2147484893"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2786951080"/>
      </p:ext>
    </p:extLst>
  </p:cSld>
  <p:clrMap bg1="lt1" tx1="dk1" bg2="dk2" tx2="lt2" accent1="accent1" accent2="accent2" accent3="accent3" accent4="accent4" accent5="accent5" accent6="accent6" hlink="hlink" folHlink="folHlink"/>
  <p:sldLayoutIdLst>
    <p:sldLayoutId id="2147484895" r:id="rId1"/>
    <p:sldLayoutId id="2147484896" r:id="rId2"/>
    <p:sldLayoutId id="2147484897" r:id="rId3"/>
    <p:sldLayoutId id="2147484898" r:id="rId4"/>
    <p:sldLayoutId id="2147484899" r:id="rId5"/>
    <p:sldLayoutId id="2147484900" r:id="rId6"/>
    <p:sldLayoutId id="2147484901" r:id="rId7"/>
    <p:sldLayoutId id="2147484902" r:id="rId8"/>
    <p:sldLayoutId id="2147484903" r:id="rId9"/>
    <p:sldLayoutId id="2147484904" r:id="rId10"/>
    <p:sldLayoutId id="2147484905" r:id="rId11"/>
    <p:sldLayoutId id="2147484906" r:id="rId12"/>
    <p:sldLayoutId id="2147484907" r:id="rId13"/>
    <p:sldLayoutId id="2147484908" r:id="rId14"/>
    <p:sldLayoutId id="2147484909" r:id="rId15"/>
    <p:sldLayoutId id="2147484910" r:id="rId16"/>
    <p:sldLayoutId id="2147484911" r:id="rId17"/>
    <p:sldLayoutId id="2147484912" r:id="rId18"/>
    <p:sldLayoutId id="2147484913" r:id="rId19"/>
    <p:sldLayoutId id="2147484914" r:id="rId20"/>
    <p:sldLayoutId id="2147484915" r:id="rId21"/>
    <p:sldLayoutId id="2147484916" r:id="rId22"/>
    <p:sldLayoutId id="2147484917" r:id="rId23"/>
    <p:sldLayoutId id="2147484918" r:id="rId24"/>
    <p:sldLayoutId id="2147484919" r:id="rId25"/>
    <p:sldLayoutId id="2147484920" r:id="rId26"/>
    <p:sldLayoutId id="2147484921" r:id="rId27"/>
    <p:sldLayoutId id="2147484922" r:id="rId28"/>
    <p:sldLayoutId id="2147484923" r:id="rId29"/>
    <p:sldLayoutId id="2147484924" r:id="rId30"/>
    <p:sldLayoutId id="2147484925" r:id="rId31"/>
    <p:sldLayoutId id="2147484926" r:id="rId32"/>
    <p:sldLayoutId id="2147484927" r:id="rId33"/>
    <p:sldLayoutId id="2147484928" r:id="rId34"/>
    <p:sldLayoutId id="2147484929" r:id="rId35"/>
    <p:sldLayoutId id="2147484930" r:id="rId36"/>
    <p:sldLayoutId id="2147484931" r:id="rId37"/>
    <p:sldLayoutId id="2147484932" r:id="rId38"/>
    <p:sldLayoutId id="2147484933" r:id="rId39"/>
    <p:sldLayoutId id="2147484934"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11/27/2020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 id="2147484310" r:id="rId4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3.xml"/></Relationships>
</file>

<file path=ppt/slides/_rels/slide11.xml.rels><?xml version="1.0" encoding="UTF-8" standalone="yes" ?><Relationships xmlns="http://schemas.openxmlformats.org/package/2006/relationships"><Relationship Id="rId3" Target="../media/image131.jpeg" Type="http://schemas.openxmlformats.org/officeDocument/2006/relationships/image"/><Relationship Id="rId2" Target="../media/image130.jpeg" Type="http://schemas.openxmlformats.org/officeDocument/2006/relationships/image"/><Relationship Id="rId1" Target="../slideLayouts/slideLayout243.xml" Type="http://schemas.openxmlformats.org/officeDocument/2006/relationships/slideLayout"/><Relationship Id="rId4" Target="../media/image132.png" Type="http://schemas.openxmlformats.org/officeDocument/2006/relationships/image"/></Relationships>
</file>

<file path=ppt/slides/_rels/slide12.xml.rels><?xml version="1.0" encoding="UTF-8" standalone="yes" ?><Relationships xmlns="http://schemas.openxmlformats.org/package/2006/relationships"><Relationship Id="rId8" Target="../media/image138.png" Type="http://schemas.openxmlformats.org/officeDocument/2006/relationships/image"/><Relationship Id="rId3" Target="../media/image133.jpeg" Type="http://schemas.openxmlformats.org/officeDocument/2006/relationships/image"/><Relationship Id="rId7" Target="../media/image137.jpeg" Type="http://schemas.openxmlformats.org/officeDocument/2006/relationships/image"/><Relationship Id="rId2" Target="../notesSlides/notesSlide8.xml" Type="http://schemas.openxmlformats.org/officeDocument/2006/relationships/notesSlide"/><Relationship Id="rId1" Target="../slideLayouts/slideLayout289.xml" Type="http://schemas.openxmlformats.org/officeDocument/2006/relationships/slideLayout"/><Relationship Id="rId6" Target="../media/image136.jpeg" Type="http://schemas.openxmlformats.org/officeDocument/2006/relationships/image"/><Relationship Id="rId5" Target="../media/image135.png" Type="http://schemas.openxmlformats.org/officeDocument/2006/relationships/image"/><Relationship Id="rId4" Target="../media/image134.png" Type="http://schemas.openxmlformats.org/officeDocument/2006/relationships/image"/><Relationship Id="rId9" Target="../media/image139.jpeg" Type="http://schemas.openxmlformats.org/officeDocument/2006/relationships/image"/></Relationships>
</file>

<file path=ppt/slides/_rels/slide13.xml.rels><?xml version="1.0" encoding="UTF-8" standalone="yes" ?><Relationships xmlns="http://schemas.openxmlformats.org/package/2006/relationships"><Relationship Id="rId8" Target="../media/image141.jpeg" Type="http://schemas.openxmlformats.org/officeDocument/2006/relationships/image"/><Relationship Id="rId3" Target="../media/image133.jpeg" Type="http://schemas.openxmlformats.org/officeDocument/2006/relationships/image"/><Relationship Id="rId7" Target="../media/image140.jpeg" Type="http://schemas.openxmlformats.org/officeDocument/2006/relationships/image"/><Relationship Id="rId2" Target="../notesSlides/notesSlide9.xml" Type="http://schemas.openxmlformats.org/officeDocument/2006/relationships/notesSlide"/><Relationship Id="rId1" Target="../slideLayouts/slideLayout289.xml" Type="http://schemas.openxmlformats.org/officeDocument/2006/relationships/slideLayout"/><Relationship Id="rId6" Target="../media/image137.jpeg" Type="http://schemas.openxmlformats.org/officeDocument/2006/relationships/image"/><Relationship Id="rId5" Target="../media/image135.png" Type="http://schemas.openxmlformats.org/officeDocument/2006/relationships/image"/><Relationship Id="rId4" Target="../media/image134.png" Type="http://schemas.openxmlformats.org/officeDocument/2006/relationships/image"/><Relationship Id="rId9" Target="../media/image142.jpeg" Type="http://schemas.openxmlformats.org/officeDocument/2006/relationships/image"/></Relationships>
</file>

<file path=ppt/slides/_rels/slide14.xml.rels><?xml version="1.0" encoding="UTF-8" standalone="yes" ?><Relationships xmlns="http://schemas.openxmlformats.org/package/2006/relationships"><Relationship Id="rId2" Target="../media/image143.jpeg" Type="http://schemas.openxmlformats.org/officeDocument/2006/relationships/image"/><Relationship Id="rId1" Target="../slideLayouts/slideLayout34.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0.xml"/><Relationship Id="rId1" Type="http://schemas.openxmlformats.org/officeDocument/2006/relationships/slideLayout" Target="../slideLayouts/slideLayout245.xml"/><Relationship Id="rId5" Type="http://schemas.openxmlformats.org/officeDocument/2006/relationships/image" Target="../media/image147.jpeg"/><Relationship Id="rId4" Type="http://schemas.openxmlformats.org/officeDocument/2006/relationships/image" Target="../media/image146.jpeg"/></Relationships>
</file>

<file path=ppt/slides/_rels/slide17.xml.rels><?xml version="1.0" encoding="UTF-8" standalone="yes" ?><Relationships xmlns="http://schemas.openxmlformats.org/package/2006/relationships"><Relationship Id="rId3" Target="../media/image149.jpeg" Type="http://schemas.openxmlformats.org/officeDocument/2006/relationships/image"/><Relationship Id="rId2" Target="../media/image148.jpeg" Type="http://schemas.openxmlformats.org/officeDocument/2006/relationships/image"/><Relationship Id="rId1" Target="../slideLayouts/slideLayout294.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slideLayout" Target="../slideLayouts/slideLayout289.xml"/><Relationship Id="rId1" Type="http://schemas.openxmlformats.org/officeDocument/2006/relationships/video" Target="https://www.youtube.com/embed/-OC1t_RVqHk?feature=oembed"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82.xml"/></Relationships>
</file>

<file path=ppt/slides/_rels/slide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2" Target="../media/image152.jpeg" Type="http://schemas.openxmlformats.org/officeDocument/2006/relationships/image"/><Relationship Id="rId1" Target="../slideLayouts/slideLayout245.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154.png" Type="http://schemas.openxmlformats.org/officeDocument/2006/relationships/image"/><Relationship Id="rId2" Target="../media/image153.jpeg" Type="http://schemas.openxmlformats.org/officeDocument/2006/relationships/image"/><Relationship Id="rId1" Target="../slideLayouts/slideLayout282.xml" Type="http://schemas.openxmlformats.org/officeDocument/2006/relationships/slideLayout"/></Relationships>
</file>

<file path=ppt/slides/_rels/slide2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1.xml"/><Relationship Id="rId1" Type="http://schemas.openxmlformats.org/officeDocument/2006/relationships/slideLayout" Target="../slideLayouts/slideLayout3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26.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2" Type="http://schemas.openxmlformats.org/officeDocument/2006/relationships/notesSlide" Target="../notesSlides/notesSlide12.xml"/><Relationship Id="rId1" Type="http://schemas.openxmlformats.org/officeDocument/2006/relationships/slideLayout" Target="../slideLayouts/slideLayout192.xml"/><Relationship Id="rId6" Type="http://schemas.openxmlformats.org/officeDocument/2006/relationships/hyperlink" Target="https://www.d2l.com/k-12/educator-webinars/" TargetMode="External"/><Relationship Id="rId5" Type="http://schemas.openxmlformats.org/officeDocument/2006/relationships/hyperlink" Target="https://www.d2l.com/k-12/training/" TargetMode="External"/><Relationship Id="rId4" Type="http://schemas.openxmlformats.org/officeDocument/2006/relationships/hyperlink" Target="https://www.d2l.com/d2l-supports-parents/?utm_source=twitter&amp;utm_medium=social&amp;utm_campaign=COVID19-FY20-D2L-Social-Media-all-Twitter"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watch?v=AyTGZsd5q3k" TargetMode="External"/><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13.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401.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xml"/><Relationship Id="rId1" Type="http://schemas.openxmlformats.org/officeDocument/2006/relationships/slideLayout" Target="../slideLayouts/slideLayout150.xml"/><Relationship Id="rId4" Type="http://schemas.openxmlformats.org/officeDocument/2006/relationships/image" Target="../media/image1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119.png" Type="http://schemas.openxmlformats.org/officeDocument/2006/relationships/image"/><Relationship Id="rId2" Target="../notesSlides/notesSlide5.xml" Type="http://schemas.openxmlformats.org/officeDocument/2006/relationships/notesSlide"/><Relationship Id="rId1" Target="../slideLayouts/slideLayout226.xml" Type="http://schemas.openxmlformats.org/officeDocument/2006/relationships/slideLayout"/><Relationship Id="rId5" Target="../media/image121.png" Type="http://schemas.openxmlformats.org/officeDocument/2006/relationships/image"/><Relationship Id="rId4" Target="../media/image120.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2.png"/><Relationship Id="rId7" Type="http://schemas.openxmlformats.org/officeDocument/2006/relationships/image" Target="../media/image1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2.png"/><Relationship Id="rId9" Type="http://schemas.openxmlformats.org/officeDocument/2006/relationships/image" Target="../media/image127.png"/></Relationships>
</file>

<file path=ppt/slides/_rels/slide8.xml.rels><?xml version="1.0" encoding="UTF-8" standalone="yes" ?><Relationships xmlns="http://schemas.openxmlformats.org/package/2006/relationships"><Relationship Id="rId3" Target="../media/image128.png" Type="http://schemas.openxmlformats.org/officeDocument/2006/relationships/image"/><Relationship Id="rId2" Target="../notesSlides/notesSlide7.xml" Type="http://schemas.openxmlformats.org/officeDocument/2006/relationships/notesSlide"/><Relationship Id="rId1" Target="../slideLayouts/slideLayout335.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129.jpeg" Type="http://schemas.openxmlformats.org/officeDocument/2006/relationships/image"/><Relationship Id="rId1" Target="../slideLayouts/slideLayout33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295038" y="1090534"/>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44029" y="1710137"/>
            <a:ext cx="8855942" cy="2584510"/>
          </a:xfrm>
          <a:prstGeom prst="rect">
            <a:avLst/>
          </a:prstGeom>
        </p:spPr>
        <p:txBody>
          <a:bodyPr lIns="91440" tIns="45720" rIns="91440" bIns="45720" anchor="t"/>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000">
                <a:solidFill>
                  <a:srgbClr val="565A5C"/>
                </a:solidFill>
              </a:rPr>
              <a:t>This webinar resource is almost ready for you to use! Be sure to:</a:t>
            </a:r>
          </a:p>
          <a:p>
            <a:pPr marL="971550" lvl="1" indent="-285750">
              <a:buClrTx/>
            </a:pPr>
            <a:r>
              <a:rPr lang="en-US" sz="1000">
                <a:solidFill>
                  <a:srgbClr val="565A5C"/>
                </a:solidFill>
              </a:rPr>
              <a:t>Look through and add custom information</a:t>
            </a:r>
            <a:endParaRPr lang="en-US" sz="1000">
              <a:solidFill>
                <a:srgbClr val="565A5C"/>
              </a:solidFill>
              <a:cs typeface="Arial"/>
            </a:endParaRPr>
          </a:p>
          <a:p>
            <a:pPr marL="1428750" lvl="2" indent="-285750">
              <a:buClrTx/>
            </a:pPr>
            <a:r>
              <a:rPr lang="en-US" sz="800">
                <a:solidFill>
                  <a:srgbClr val="565A5C"/>
                </a:solidFill>
              </a:rPr>
              <a:t>Slide 2- Title slide (date)</a:t>
            </a:r>
            <a:endParaRPr lang="en-US" sz="800">
              <a:solidFill>
                <a:srgbClr val="565A5C"/>
              </a:solidFill>
              <a:cs typeface="Arial"/>
            </a:endParaRPr>
          </a:p>
          <a:p>
            <a:pPr marL="1428750" lvl="2" indent="-285750">
              <a:buClrTx/>
            </a:pPr>
            <a:r>
              <a:rPr lang="en-US" sz="800">
                <a:solidFill>
                  <a:srgbClr val="565A5C"/>
                </a:solidFill>
              </a:rPr>
              <a:t>Slide 3- Presenter information</a:t>
            </a:r>
            <a:endParaRPr lang="en-US" sz="800">
              <a:solidFill>
                <a:srgbClr val="565A5C"/>
              </a:solidFill>
              <a:cs typeface="Arial"/>
            </a:endParaRPr>
          </a:p>
          <a:p>
            <a:pPr marL="1428750" lvl="2" indent="-285750">
              <a:buClrTx/>
            </a:pPr>
            <a:r>
              <a:rPr lang="en-US" sz="800">
                <a:solidFill>
                  <a:srgbClr val="565A5C"/>
                </a:solidFill>
              </a:rPr>
              <a:t>Slide 5- Housekeeping items</a:t>
            </a:r>
            <a:endParaRPr lang="en-US" sz="800">
              <a:solidFill>
                <a:srgbClr val="565A5C"/>
              </a:solidFill>
              <a:cs typeface="Arial"/>
            </a:endParaRPr>
          </a:p>
          <a:p>
            <a:pPr marL="1428750" lvl="2" indent="-285750">
              <a:buClrTx/>
            </a:pPr>
            <a:r>
              <a:rPr lang="en-US" sz="800">
                <a:solidFill>
                  <a:srgbClr val="565A5C"/>
                </a:solidFill>
              </a:rPr>
              <a:t>Slide 14-15 Demo Site QR Code Screen Shots (optional)</a:t>
            </a:r>
            <a:endParaRPr lang="en-US" sz="800">
              <a:solidFill>
                <a:srgbClr val="565A5C"/>
              </a:solidFill>
              <a:cs typeface="Arial"/>
            </a:endParaRPr>
          </a:p>
          <a:p>
            <a:pPr marL="1428750" lvl="2" indent="-285750">
              <a:buClrTx/>
            </a:pPr>
            <a:r>
              <a:rPr lang="en-US" sz="800">
                <a:solidFill>
                  <a:srgbClr val="565A5C"/>
                </a:solidFill>
              </a:rPr>
              <a:t>Slide 16 - 17 – District Specific Examples (optional)</a:t>
            </a:r>
            <a:endParaRPr lang="en-US" sz="800">
              <a:solidFill>
                <a:srgbClr val="565A5C"/>
              </a:solidFill>
              <a:cs typeface="Arial"/>
            </a:endParaRPr>
          </a:p>
          <a:p>
            <a:pPr marL="1428750" lvl="2" indent="-285750">
              <a:buClrTx/>
            </a:pPr>
            <a:r>
              <a:rPr lang="en-US" sz="800">
                <a:solidFill>
                  <a:srgbClr val="565A5C"/>
                </a:solidFill>
                <a:cs typeface="Arial"/>
              </a:rPr>
              <a:t>Slide 22 – 23 – Edit to reflect audience (optional)</a:t>
            </a:r>
          </a:p>
          <a:p>
            <a:pPr marL="1428750" lvl="2" indent="-285750">
              <a:buClrTx/>
            </a:pPr>
            <a:r>
              <a:rPr lang="en-US" sz="800">
                <a:solidFill>
                  <a:srgbClr val="565A5C"/>
                </a:solidFill>
              </a:rPr>
              <a:t>Slide 27 -  Resources (optional)</a:t>
            </a:r>
            <a:endParaRPr lang="en-US" sz="800">
              <a:solidFill>
                <a:srgbClr val="565A5C"/>
              </a:solidFill>
              <a:cs typeface="Arial"/>
            </a:endParaRPr>
          </a:p>
          <a:p>
            <a:pPr marL="1428750" lvl="2" indent="-285750">
              <a:buClrTx/>
            </a:pPr>
            <a:r>
              <a:rPr lang="en-US" sz="800">
                <a:solidFill>
                  <a:srgbClr val="565A5C"/>
                </a:solidFill>
              </a:rPr>
              <a:t>Slide 28 -  Thank you slide </a:t>
            </a:r>
            <a:endParaRPr lang="en-US" sz="800">
              <a:solidFill>
                <a:srgbClr val="565A5C"/>
              </a:solidFill>
              <a:cs typeface="Arial"/>
            </a:endParaRPr>
          </a:p>
          <a:p>
            <a:pPr marL="285750" indent="-285750">
              <a:buClrTx/>
              <a:buFont typeface="Arial" panose="020B0604020202020204" pitchFamily="34" charset="0"/>
              <a:buChar char="•"/>
            </a:pPr>
            <a:r>
              <a:rPr lang="en-US" sz="1000">
                <a:solidFill>
                  <a:srgbClr val="565A5C"/>
                </a:solidFill>
              </a:rPr>
              <a:t>There are presenter notes to help guide you- feel free to edit these</a:t>
            </a:r>
            <a:endParaRPr lang="en-US" sz="1000">
              <a:solidFill>
                <a:srgbClr val="565A5C"/>
              </a:solidFill>
              <a:cs typeface="Arial"/>
            </a:endParaRPr>
          </a:p>
          <a:p>
            <a:pPr marL="285750" indent="-285750">
              <a:buClrTx/>
              <a:buFont typeface="Arial" panose="020B0604020202020204" pitchFamily="34" charset="0"/>
              <a:buChar char="•"/>
            </a:pPr>
            <a:r>
              <a:rPr lang="en-US" sz="1000">
                <a:solidFill>
                  <a:srgbClr val="565A5C"/>
                </a:solidFill>
              </a:rPr>
              <a:t>This resource can be customized. Here are some examples of how you can personalize this slide deck to suit the needs of your educators and staff:</a:t>
            </a:r>
            <a:endParaRPr lang="en-US" sz="800">
              <a:solidFill>
                <a:srgbClr val="565A5C"/>
              </a:solidFill>
              <a:cs typeface="Arial" panose="020B0604020202020204"/>
            </a:endParaRPr>
          </a:p>
          <a:p>
            <a:pPr marL="1428750" lvl="2" indent="-285750">
              <a:buClrTx/>
            </a:pPr>
            <a:r>
              <a:rPr lang="en-US" sz="800">
                <a:solidFill>
                  <a:srgbClr val="565A5C"/>
                </a:solidFill>
              </a:rPr>
              <a:t>Replace our images with screen shots from your environment</a:t>
            </a:r>
            <a:endParaRPr lang="en-US" sz="800">
              <a:solidFill>
                <a:srgbClr val="565A5C"/>
              </a:solidFill>
              <a:cs typeface="Arial"/>
            </a:endParaRPr>
          </a:p>
          <a:p>
            <a:pPr marL="1428750" lvl="2" indent="-285750">
              <a:buClrTx/>
            </a:pPr>
            <a:r>
              <a:rPr lang="en-US" sz="800">
                <a:solidFill>
                  <a:srgbClr val="565A5C"/>
                </a:solidFill>
              </a:rPr>
              <a:t>Read through slides and ensure terms and jargon will resonate with your board policies/ tool names in your Brightspace environment (i.e. Assignments vs Dropbox, Announcements vs News)</a:t>
            </a:r>
            <a:endParaRPr lang="en-US" sz="800">
              <a:solidFill>
                <a:srgbClr val="565A5C"/>
              </a:solidFill>
              <a:cs typeface="Arial"/>
            </a:endParaRPr>
          </a:p>
          <a:p>
            <a:pPr marL="1428750" lvl="2" indent="-285750">
              <a:buClrTx/>
            </a:pPr>
            <a:r>
              <a:rPr lang="en-US" sz="800">
                <a:solidFill>
                  <a:srgbClr val="565A5C"/>
                </a:solidFill>
              </a:rPr>
              <a:t>Add additional information to slides specific to your district, including how this helps meet district goals, improvements plans, strategic plans </a:t>
            </a:r>
            <a:r>
              <a:rPr lang="en-US" sz="800" err="1">
                <a:solidFill>
                  <a:srgbClr val="565A5C"/>
                </a:solidFill>
              </a:rPr>
              <a:t>etc</a:t>
            </a:r>
            <a:endParaRPr lang="en-US" sz="800">
              <a:solidFill>
                <a:srgbClr val="565A5C"/>
              </a:solidFill>
              <a:cs typeface="Arial" panose="020B0604020202020204"/>
            </a:endParaRPr>
          </a:p>
          <a:p>
            <a:pPr marL="1428750" lvl="2" indent="-285750">
              <a:buClrTx/>
            </a:pPr>
            <a:r>
              <a:rPr lang="en-US" sz="800">
                <a:solidFill>
                  <a:srgbClr val="565A5C"/>
                </a:solidFill>
              </a:rPr>
              <a:t>Include your district logo on slides or change the colors used to match your district branding</a:t>
            </a:r>
            <a:endParaRPr lang="en-US" sz="800">
              <a:solidFill>
                <a:srgbClr val="565A5C"/>
              </a:solidFill>
              <a:cs typeface="Arial"/>
            </a:endParaRPr>
          </a:p>
          <a:p>
            <a:pPr lvl="1" indent="0">
              <a:buClrTx/>
              <a:buFont typeface="Arial" panose="020B0604020202020204" pitchFamily="34" charset="0"/>
              <a:buNone/>
            </a:pPr>
            <a:endParaRPr lang="en-US" sz="1100"/>
          </a:p>
          <a:p>
            <a:pPr marL="285750" indent="-285750">
              <a:buClrTx/>
              <a:buFont typeface="Arial" panose="020B0604020202020204" pitchFamily="34" charset="0"/>
              <a:buChar char="•"/>
            </a:pPr>
            <a:endParaRPr lang="en-US" sz="1100"/>
          </a:p>
          <a:p>
            <a:pPr lvl="2" indent="0">
              <a:buClrTx/>
              <a:buFont typeface="Arial" panose="020B0604020202020204" pitchFamily="34" charset="0"/>
              <a:buNone/>
            </a:pPr>
            <a:endParaRPr lang="en-US" sz="1100"/>
          </a:p>
          <a:p>
            <a:pPr marL="1428750" lvl="2" indent="-285750">
              <a:buClrTx/>
            </a:pPr>
            <a:endParaRPr lang="en-US" sz="120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1270976" y="577516"/>
            <a:ext cx="2868389" cy="509583"/>
          </a:xfrm>
        </p:spPr>
        <p:txBody>
          <a:bodyPr/>
          <a:lstStyle/>
          <a:p>
            <a:r>
              <a:rPr lang="en-US" b="1"/>
              <a:t>Portfolio</a:t>
            </a:r>
            <a:br>
              <a:rPr lang="en-US" b="1"/>
            </a:br>
            <a:r>
              <a:rPr lang="en-US" sz="2100"/>
              <a:t>Instructional Demo</a:t>
            </a:r>
            <a:endParaRPr lang="en-US"/>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2" y="1652902"/>
            <a:ext cx="4575575" cy="2747236"/>
          </a:xfrm>
        </p:spPr>
        <p:txBody>
          <a:bodyPr/>
          <a:lstStyle/>
          <a:p>
            <a:r>
              <a:rPr lang="en-US" sz="1800" b="1"/>
              <a:t>Learning Objectives:</a:t>
            </a:r>
          </a:p>
          <a:p>
            <a:pPr fontAlgn="base"/>
            <a:r>
              <a:rPr lang="en-US" sz="1500"/>
              <a:t>You will learn:</a:t>
            </a:r>
          </a:p>
          <a:p>
            <a:pPr marL="257175" indent="-257175" fontAlgn="base">
              <a:buFont typeface="Wingdings" panose="05000000000000000000" pitchFamily="2" charset="2"/>
              <a:buChar char="q"/>
            </a:pPr>
            <a:r>
              <a:rPr lang="en-US" sz="1500"/>
              <a:t>How to navigate the options in the app</a:t>
            </a:r>
          </a:p>
          <a:p>
            <a:pPr marL="257175" indent="-257175" fontAlgn="base">
              <a:buFont typeface="Wingdings" panose="05000000000000000000" pitchFamily="2" charset="2"/>
              <a:buChar char="q"/>
            </a:pPr>
            <a:r>
              <a:rPr lang="en-US" sz="1500"/>
              <a:t>How to manage and configure your settings</a:t>
            </a:r>
          </a:p>
          <a:p>
            <a:pPr marL="257175" indent="-257175" fontAlgn="base">
              <a:buFont typeface="Wingdings" panose="05000000000000000000" pitchFamily="2" charset="2"/>
              <a:buChar char="q"/>
            </a:pPr>
            <a:r>
              <a:rPr lang="en-US" sz="1500"/>
              <a:t>How to navigate the teacher experience</a:t>
            </a:r>
          </a:p>
          <a:p>
            <a:pPr marL="257175" indent="-257175" fontAlgn="base">
              <a:buFont typeface="Wingdings" panose="05000000000000000000" pitchFamily="2" charset="2"/>
              <a:buChar char="q"/>
            </a:pPr>
            <a:r>
              <a:rPr lang="en-US" sz="1500"/>
              <a:t>How to approve evidence of learning</a:t>
            </a:r>
          </a:p>
          <a:p>
            <a:pPr marL="257175" indent="-257175" fontAlgn="base">
              <a:buFont typeface="Wingdings" panose="05000000000000000000" pitchFamily="2" charset="2"/>
              <a:buChar char="q"/>
            </a:pPr>
            <a:r>
              <a:rPr lang="en-US" sz="1500"/>
              <a:t>How to provide feedback and use the search categories</a:t>
            </a:r>
          </a:p>
        </p:txBody>
      </p:sp>
    </p:spTree>
    <p:extLst>
      <p:ext uri="{BB962C8B-B14F-4D97-AF65-F5344CB8AC3E}">
        <p14:creationId xmlns:p14="http://schemas.microsoft.com/office/powerpoint/2010/main" val="204308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4079-7C58-4808-80FB-49A0C97B57B2}"/>
              </a:ext>
            </a:extLst>
          </p:cNvPr>
          <p:cNvSpPr>
            <a:spLocks noGrp="1"/>
          </p:cNvSpPr>
          <p:nvPr>
            <p:ph type="title"/>
          </p:nvPr>
        </p:nvSpPr>
        <p:spPr>
          <a:xfrm>
            <a:off x="275300" y="236111"/>
            <a:ext cx="6655658" cy="993860"/>
          </a:xfrm>
        </p:spPr>
        <p:txBody>
          <a:bodyPr/>
          <a:lstStyle/>
          <a:p>
            <a:r>
              <a:rPr lang="en-US" altLang="en-US" sz="4050">
                <a:solidFill>
                  <a:srgbClr val="00476C"/>
                </a:solidFill>
                <a:latin typeface="&amp;quot"/>
                <a:cs typeface="Times New Roman" panose="02020603050405020304" pitchFamily="18" charset="0"/>
              </a:rPr>
              <a:t>The Technology and the Tools</a:t>
            </a:r>
            <a:endParaRPr lang="en-US" sz="4050"/>
          </a:p>
        </p:txBody>
      </p:sp>
      <p:sp>
        <p:nvSpPr>
          <p:cNvPr id="3" name="Text Placeholder 2">
            <a:extLst>
              <a:ext uri="{FF2B5EF4-FFF2-40B4-BE49-F238E27FC236}">
                <a16:creationId xmlns:a16="http://schemas.microsoft.com/office/drawing/2014/main" id="{FA3F4147-9F18-434F-BC23-73C5BD02D0A3}"/>
              </a:ext>
            </a:extLst>
          </p:cNvPr>
          <p:cNvSpPr>
            <a:spLocks noGrp="1"/>
          </p:cNvSpPr>
          <p:nvPr>
            <p:ph type="body" sz="quarter" idx="10"/>
          </p:nvPr>
        </p:nvSpPr>
        <p:spPr>
          <a:xfrm>
            <a:off x="275301" y="1229971"/>
            <a:ext cx="8289903" cy="2907958"/>
          </a:xfrm>
        </p:spPr>
        <p:txBody>
          <a:bodyPr/>
          <a:lstStyle/>
          <a:p>
            <a:r>
              <a:rPr lang="en-US" sz="3000"/>
              <a:t>Brightspace’s Portfolio App is available on </a:t>
            </a:r>
            <a:r>
              <a:rPr lang="en-US" sz="3000" b="1"/>
              <a:t>Apple and Android </a:t>
            </a:r>
            <a:r>
              <a:rPr lang="en-US" sz="3000"/>
              <a:t>mobile devices</a:t>
            </a:r>
          </a:p>
        </p:txBody>
      </p:sp>
      <p:pic>
        <p:nvPicPr>
          <p:cNvPr id="2055" name="Picture 7" descr="https://lh5.googleusercontent.com/_AX_rVTs0n3LAlep1CUsVW895u70yhpv4N2a96s78Tl_EcYjppt-EXXRcny8GxKO-7PIRF2pN8KnP-lvKLODliQNim5bBM5epzr6YA_mn5rU5xoUGmcGDBeCTGJk2Ho_9XIz">
            <a:extLst>
              <a:ext uri="{FF2B5EF4-FFF2-40B4-BE49-F238E27FC236}">
                <a16:creationId xmlns:a16="http://schemas.microsoft.com/office/drawing/2014/main" id="{EEF8AC3F-E0C3-4BE6-BB61-17D7471FD1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3398" y="2159622"/>
            <a:ext cx="2317512" cy="17359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lh4.googleusercontent.com/IWiqJamaE1ptjXVkLKrhtmd_rarwHV1vxMv2SraqnetQjtpKd68UGibf6_EP82ZmUMwuk8KxM5_wv0fKRNIqcs-l86rwVJT3zaNkOzT08-9F1OwyWaedBMu7KoW1mvBS3sK8">
            <a:extLst>
              <a:ext uri="{FF2B5EF4-FFF2-40B4-BE49-F238E27FC236}">
                <a16:creationId xmlns:a16="http://schemas.microsoft.com/office/drawing/2014/main" id="{F35F49AD-8AEB-4F7C-AFB8-7667B3F146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57" y="2159622"/>
            <a:ext cx="1778794" cy="1735932"/>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lh5.googleusercontent.com/SgAM80oSB-fp4qT_TIIKLzdBFgXxDy0MezYLUMWanMrC6UXexSaVPzpo_C6iVwvOMTKTKD2eDUSbJSbawWCowjCnM7LuLEOBIT6omNb7Fbs5kPR0JZyN6bDjjuV1QHqDgPBO">
            <a:extLst>
              <a:ext uri="{FF2B5EF4-FFF2-40B4-BE49-F238E27FC236}">
                <a16:creationId xmlns:a16="http://schemas.microsoft.com/office/drawing/2014/main" id="{164C2A52-32DF-4352-AA69-D2F387277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461" y="2159622"/>
            <a:ext cx="2928290" cy="1735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5395A0-3FC2-4285-953F-B5CDEAD86C01}"/>
              </a:ext>
            </a:extLst>
          </p:cNvPr>
          <p:cNvSpPr txBox="1"/>
          <p:nvPr/>
        </p:nvSpPr>
        <p:spPr>
          <a:xfrm>
            <a:off x="728606" y="3895555"/>
            <a:ext cx="7383293" cy="507831"/>
          </a:xfrm>
          <a:prstGeom prst="rect">
            <a:avLst/>
          </a:prstGeom>
          <a:noFill/>
        </p:spPr>
        <p:txBody>
          <a:bodyPr wrap="square" rtlCol="0">
            <a:spAutoFit/>
          </a:bodyPr>
          <a:lstStyle/>
          <a:p>
            <a:pPr algn="ctr" defTabSz="685800">
              <a:buClrTx/>
            </a:pPr>
            <a:r>
              <a:rPr lang="en-US" sz="2700" b="1" kern="1200">
                <a:solidFill>
                  <a:srgbClr val="565A5C"/>
                </a:solidFill>
                <a:effectLst>
                  <a:outerShdw blurRad="38100" dist="38100" dir="2700000" algn="tl">
                    <a:srgbClr val="000000">
                      <a:alpha val="43137"/>
                    </a:srgbClr>
                  </a:outerShdw>
                </a:effectLst>
                <a:latin typeface="Calibri" panose="020F0502020204030204"/>
                <a:ea typeface="+mn-ea"/>
                <a:cs typeface="+mn-cs"/>
              </a:rPr>
              <a:t>Have you downloaded it yet?</a:t>
            </a:r>
            <a:endParaRPr lang="en-US" sz="1800" b="1" kern="1200">
              <a:solidFill>
                <a:srgbClr val="565A5C"/>
              </a:solidFill>
              <a:effectLst>
                <a:outerShdw blurRad="38100" dist="38100" dir="2700000" algn="tl">
                  <a:srgbClr val="000000">
                    <a:alpha val="43137"/>
                  </a:srgbClr>
                </a:outerShdw>
              </a:effectLst>
              <a:latin typeface="Calibri" panose="020F0502020204030204"/>
              <a:ea typeface="+mn-ea"/>
              <a:cs typeface="+mn-cs"/>
            </a:endParaRPr>
          </a:p>
        </p:txBody>
      </p:sp>
    </p:spTree>
    <p:extLst>
      <p:ext uri="{BB962C8B-B14F-4D97-AF65-F5344CB8AC3E}">
        <p14:creationId xmlns:p14="http://schemas.microsoft.com/office/powerpoint/2010/main" val="223727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275300" y="119813"/>
            <a:ext cx="6634135" cy="589687"/>
          </a:xfrm>
          <a:prstGeom prst="rect">
            <a:avLst/>
          </a:prstGeom>
          <a:noFill/>
          <a:ln>
            <a:noFill/>
          </a:ln>
        </p:spPr>
        <p:txBody>
          <a:bodyPr spcFirstLastPara="1" wrap="square" lIns="68569" tIns="34275" rIns="68569" bIns="34275" anchor="t" anchorCtr="0">
            <a:noAutofit/>
          </a:bodyPr>
          <a:lstStyle/>
          <a:p>
            <a:r>
              <a:rPr lang="en-CA" noProof="0">
                <a:solidFill>
                  <a:schemeClr val="accent1">
                    <a:lumMod val="90000"/>
                    <a:lumOff val="10000"/>
                  </a:schemeClr>
                </a:solidFill>
              </a:rPr>
              <a:t>4 Ways For Students To Access: </a:t>
            </a:r>
          </a:p>
        </p:txBody>
      </p:sp>
      <p:sp>
        <p:nvSpPr>
          <p:cNvPr id="342" name="Google Shape;342;p50"/>
          <p:cNvSpPr txBox="1">
            <a:spLocks noGrp="1"/>
          </p:cNvSpPr>
          <p:nvPr>
            <p:ph type="body" idx="1"/>
          </p:nvPr>
        </p:nvSpPr>
        <p:spPr>
          <a:xfrm>
            <a:off x="2533697" y="704808"/>
            <a:ext cx="2059686" cy="351063"/>
          </a:xfrm>
          <a:prstGeom prst="rect">
            <a:avLst/>
          </a:prstGeom>
          <a:noFill/>
          <a:ln>
            <a:noFill/>
          </a:ln>
        </p:spPr>
        <p:txBody>
          <a:bodyPr spcFirstLastPara="1" wrap="square" lIns="68569" tIns="34275" rIns="68569" bIns="34275" anchor="t" anchorCtr="0">
            <a:noAutofit/>
          </a:bodyPr>
          <a:lstStyle/>
          <a:p>
            <a:pPr marL="0" indent="0" algn="ctr">
              <a:spcBef>
                <a:spcPts val="0"/>
              </a:spcBef>
              <a:buNone/>
            </a:pPr>
            <a:r>
              <a:rPr lang="en-CA" sz="1800" b="1"/>
              <a:t>Use the App</a:t>
            </a:r>
          </a:p>
        </p:txBody>
      </p:sp>
      <p:sp>
        <p:nvSpPr>
          <p:cNvPr id="343" name="Google Shape;343;p50"/>
          <p:cNvSpPr/>
          <p:nvPr/>
        </p:nvSpPr>
        <p:spPr>
          <a:xfrm>
            <a:off x="263185" y="1262182"/>
            <a:ext cx="2152925" cy="2940368"/>
          </a:xfrm>
          <a:prstGeom prst="roundRect">
            <a:avLst>
              <a:gd name="adj" fmla="val 16667"/>
            </a:avLst>
          </a:prstGeom>
          <a:solidFill>
            <a:srgbClr val="E6F0D1"/>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r>
              <a:rPr lang="en-US" sz="1500" b="1" kern="1200">
                <a:solidFill>
                  <a:srgbClr val="565A5C"/>
                </a:solidFill>
                <a:latin typeface="Calibri"/>
                <a:ea typeface="Calibri"/>
                <a:cs typeface="Calibri"/>
                <a:sym typeface="Calibri"/>
              </a:rPr>
              <a:t>1. Class Device</a:t>
            </a:r>
            <a:endParaRPr sz="1500" b="1" kern="1200">
              <a:solidFill>
                <a:srgbClr val="565A5C"/>
              </a:solidFill>
              <a:latin typeface="Calibri"/>
              <a:ea typeface="Calibri"/>
              <a:cs typeface="Calibri"/>
              <a:sym typeface="Calibri"/>
            </a:endParaRPr>
          </a:p>
          <a:p>
            <a:pPr algn="ctr" defTabSz="685800">
              <a:buClrTx/>
            </a:pPr>
            <a:r>
              <a:rPr lang="fr-CA" sz="1200" kern="1200" err="1">
                <a:solidFill>
                  <a:srgbClr val="565A5C"/>
                </a:solidFill>
                <a:latin typeface="Calibri"/>
                <a:ea typeface="Calibri"/>
                <a:cs typeface="Calibri"/>
                <a:sym typeface="Calibri"/>
              </a:rPr>
              <a:t>Shared</a:t>
            </a:r>
            <a:r>
              <a:rPr lang="fr-CA" sz="1200" kern="1200">
                <a:solidFill>
                  <a:srgbClr val="565A5C"/>
                </a:solidFill>
                <a:latin typeface="Calibri"/>
                <a:ea typeface="Calibri"/>
                <a:cs typeface="Calibri"/>
                <a:sym typeface="Calibri"/>
              </a:rPr>
              <a:t> </a:t>
            </a:r>
            <a:r>
              <a:rPr lang="fr-CA" sz="1200" kern="1200" err="1">
                <a:solidFill>
                  <a:srgbClr val="565A5C"/>
                </a:solidFill>
                <a:latin typeface="Calibri"/>
                <a:ea typeface="Calibri"/>
                <a:cs typeface="Calibri"/>
                <a:sym typeface="Calibri"/>
              </a:rPr>
              <a:t>device</a:t>
            </a:r>
            <a:r>
              <a:rPr lang="fr-CA" sz="1200" kern="1200">
                <a:solidFill>
                  <a:srgbClr val="565A5C"/>
                </a:solidFill>
                <a:latin typeface="Calibri"/>
                <a:ea typeface="Calibri"/>
                <a:cs typeface="Calibri"/>
                <a:sym typeface="Calibri"/>
              </a:rPr>
              <a:t> </a:t>
            </a:r>
            <a:r>
              <a:rPr lang="fr-CA" sz="1200" kern="1200" err="1">
                <a:solidFill>
                  <a:srgbClr val="565A5C"/>
                </a:solidFill>
                <a:latin typeface="Calibri"/>
                <a:ea typeface="Calibri"/>
                <a:cs typeface="Calibri"/>
                <a:sym typeface="Calibri"/>
              </a:rPr>
              <a:t>used</a:t>
            </a:r>
            <a:r>
              <a:rPr lang="fr-CA" sz="1200" kern="1200">
                <a:solidFill>
                  <a:srgbClr val="565A5C"/>
                </a:solidFill>
                <a:latin typeface="Calibri"/>
                <a:ea typeface="Calibri"/>
                <a:cs typeface="Calibri"/>
                <a:sym typeface="Calibri"/>
              </a:rPr>
              <a:t> in  the </a:t>
            </a:r>
            <a:r>
              <a:rPr lang="fr-CA" sz="1200" kern="1200" err="1">
                <a:solidFill>
                  <a:srgbClr val="565A5C"/>
                </a:solidFill>
                <a:latin typeface="Calibri"/>
                <a:ea typeface="Calibri"/>
                <a:cs typeface="Calibri"/>
                <a:sym typeface="Calibri"/>
              </a:rPr>
              <a:t>classroom</a:t>
            </a:r>
            <a:endParaRPr sz="1200" kern="1200">
              <a:solidFill>
                <a:srgbClr val="565A5C"/>
              </a:solidFill>
              <a:latin typeface="Calibri"/>
              <a:ea typeface="Calibri"/>
              <a:cs typeface="Calibri"/>
              <a:sym typeface="Calibri"/>
            </a:endParaRPr>
          </a:p>
        </p:txBody>
      </p:sp>
      <p:pic>
        <p:nvPicPr>
          <p:cNvPr id="344" name="Google Shape;344;p50"/>
          <p:cNvPicPr preferRelativeResize="0"/>
          <p:nvPr/>
        </p:nvPicPr>
        <p:blipFill rotWithShape="1">
          <a:blip r:embed="rId3">
            <a:alphaModFix/>
          </a:blip>
          <a:srcRect l="1295" t="43188" r="44385" b="4153"/>
          <a:stretch/>
        </p:blipFill>
        <p:spPr>
          <a:xfrm>
            <a:off x="436452" y="1534230"/>
            <a:ext cx="1860233" cy="1326667"/>
          </a:xfrm>
          <a:prstGeom prst="rect">
            <a:avLst/>
          </a:prstGeom>
          <a:noFill/>
          <a:ln>
            <a:noFill/>
          </a:ln>
        </p:spPr>
      </p:pic>
      <p:sp>
        <p:nvSpPr>
          <p:cNvPr id="345" name="Google Shape;345;p50"/>
          <p:cNvSpPr/>
          <p:nvPr/>
        </p:nvSpPr>
        <p:spPr>
          <a:xfrm>
            <a:off x="2488138" y="1262182"/>
            <a:ext cx="2040255" cy="2940368"/>
          </a:xfrm>
          <a:prstGeom prst="roundRect">
            <a:avLst>
              <a:gd name="adj" fmla="val 16667"/>
            </a:avLst>
          </a:prstGeom>
          <a:solidFill>
            <a:srgbClr val="E6F0D1"/>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050" kern="1200">
              <a:solidFill>
                <a:srgbClr val="565A5C"/>
              </a:solidFill>
              <a:latin typeface="Calibri"/>
              <a:ea typeface="Calibri"/>
              <a:cs typeface="Calibri"/>
              <a:sym typeface="Calibri"/>
            </a:endParaRPr>
          </a:p>
          <a:p>
            <a:pPr algn="ctr" defTabSz="685800">
              <a:buClrTx/>
            </a:pPr>
            <a:endParaRPr sz="1350" b="1" kern="1200">
              <a:solidFill>
                <a:srgbClr val="565A5C"/>
              </a:solidFill>
              <a:latin typeface="Calibri"/>
              <a:ea typeface="Calibri"/>
              <a:cs typeface="Calibri"/>
              <a:sym typeface="Calibri"/>
            </a:endParaRPr>
          </a:p>
          <a:p>
            <a:pPr algn="ctr" defTabSz="685800">
              <a:buClrTx/>
            </a:pPr>
            <a:r>
              <a:rPr lang="fr-CA" sz="1500" b="1" kern="1200">
                <a:solidFill>
                  <a:srgbClr val="565A5C"/>
                </a:solidFill>
                <a:latin typeface="Calibri"/>
                <a:ea typeface="Calibri"/>
                <a:cs typeface="Calibri"/>
                <a:sym typeface="Calibri"/>
              </a:rPr>
              <a:t>2. </a:t>
            </a:r>
            <a:r>
              <a:rPr lang="en-US" sz="1500" b="1" kern="1200">
                <a:solidFill>
                  <a:srgbClr val="565A5C"/>
                </a:solidFill>
                <a:latin typeface="Calibri"/>
                <a:ea typeface="Calibri"/>
                <a:cs typeface="Calibri"/>
                <a:sym typeface="Calibri"/>
              </a:rPr>
              <a:t>My Device</a:t>
            </a:r>
            <a:endParaRPr sz="1500" b="1" kern="1200">
              <a:solidFill>
                <a:srgbClr val="565A5C"/>
              </a:solidFill>
              <a:latin typeface="Calibri"/>
              <a:ea typeface="Calibri"/>
              <a:cs typeface="Calibri"/>
              <a:sym typeface="Calibri"/>
            </a:endParaRPr>
          </a:p>
          <a:p>
            <a:pPr algn="ctr" defTabSz="685800">
              <a:buClrTx/>
            </a:pPr>
            <a:r>
              <a:rPr lang="fr-CA" sz="1200" kern="1200">
                <a:solidFill>
                  <a:srgbClr val="565A5C"/>
                </a:solidFill>
                <a:latin typeface="Calibri"/>
                <a:ea typeface="Calibri"/>
                <a:cs typeface="Calibri"/>
                <a:sym typeface="Calibri"/>
              </a:rPr>
              <a:t>For </a:t>
            </a:r>
            <a:r>
              <a:rPr lang="fr-CA" sz="1200" kern="1200" err="1">
                <a:solidFill>
                  <a:srgbClr val="565A5C"/>
                </a:solidFill>
                <a:latin typeface="Calibri"/>
                <a:ea typeface="Calibri"/>
                <a:cs typeface="Calibri"/>
                <a:sym typeface="Calibri"/>
              </a:rPr>
              <a:t>students</a:t>
            </a:r>
            <a:r>
              <a:rPr lang="fr-CA" sz="1200" kern="1200">
                <a:solidFill>
                  <a:srgbClr val="565A5C"/>
                </a:solidFill>
                <a:latin typeface="Calibri"/>
                <a:ea typeface="Calibri"/>
                <a:cs typeface="Calibri"/>
                <a:sym typeface="Calibri"/>
              </a:rPr>
              <a:t> </a:t>
            </a:r>
            <a:r>
              <a:rPr lang="fr-CA" sz="1200" kern="1200" err="1">
                <a:solidFill>
                  <a:srgbClr val="565A5C"/>
                </a:solidFill>
                <a:latin typeface="Calibri"/>
                <a:ea typeface="Calibri"/>
                <a:cs typeface="Calibri"/>
                <a:sym typeface="Calibri"/>
              </a:rPr>
              <a:t>who</a:t>
            </a:r>
            <a:r>
              <a:rPr lang="fr-CA" sz="1200" kern="1200">
                <a:solidFill>
                  <a:srgbClr val="565A5C"/>
                </a:solidFill>
                <a:latin typeface="Calibri"/>
                <a:ea typeface="Calibri"/>
                <a:cs typeface="Calibri"/>
                <a:sym typeface="Calibri"/>
              </a:rPr>
              <a:t> have </a:t>
            </a:r>
            <a:r>
              <a:rPr lang="fr-CA" sz="1200" kern="1200" err="1">
                <a:solidFill>
                  <a:srgbClr val="565A5C"/>
                </a:solidFill>
                <a:latin typeface="Calibri"/>
                <a:ea typeface="Calibri"/>
                <a:cs typeface="Calibri"/>
                <a:sym typeface="Calibri"/>
              </a:rPr>
              <a:t>their</a:t>
            </a:r>
            <a:r>
              <a:rPr lang="fr-CA" sz="1200" kern="1200">
                <a:solidFill>
                  <a:srgbClr val="565A5C"/>
                </a:solidFill>
                <a:latin typeface="Calibri"/>
                <a:ea typeface="Calibri"/>
                <a:cs typeface="Calibri"/>
                <a:sym typeface="Calibri"/>
              </a:rPr>
              <a:t> </a:t>
            </a:r>
            <a:r>
              <a:rPr lang="fr-CA" sz="1200" kern="1200" err="1">
                <a:solidFill>
                  <a:srgbClr val="565A5C"/>
                </a:solidFill>
                <a:latin typeface="Calibri"/>
                <a:ea typeface="Calibri"/>
                <a:cs typeface="Calibri"/>
                <a:sym typeface="Calibri"/>
              </a:rPr>
              <a:t>own</a:t>
            </a:r>
            <a:r>
              <a:rPr lang="fr-CA" sz="1200" kern="1200">
                <a:solidFill>
                  <a:srgbClr val="565A5C"/>
                </a:solidFill>
                <a:latin typeface="Calibri"/>
                <a:ea typeface="Calibri"/>
                <a:cs typeface="Calibri"/>
                <a:sym typeface="Calibri"/>
              </a:rPr>
              <a:t> mobile </a:t>
            </a:r>
            <a:r>
              <a:rPr lang="fr-CA" sz="1200" kern="1200" err="1">
                <a:solidFill>
                  <a:srgbClr val="565A5C"/>
                </a:solidFill>
                <a:latin typeface="Calibri"/>
                <a:ea typeface="Calibri"/>
                <a:cs typeface="Calibri"/>
                <a:sym typeface="Calibri"/>
              </a:rPr>
              <a:t>device</a:t>
            </a:r>
            <a:endParaRPr sz="1200" kern="1200">
              <a:solidFill>
                <a:srgbClr val="FFFFFF"/>
              </a:solidFill>
              <a:latin typeface="Calibri" panose="020F0502020204030204"/>
              <a:ea typeface="+mn-ea"/>
              <a:cs typeface="+mn-cs"/>
            </a:endParaRPr>
          </a:p>
        </p:txBody>
      </p:sp>
      <p:sp>
        <p:nvSpPr>
          <p:cNvPr id="346" name="Google Shape;346;p50"/>
          <p:cNvSpPr/>
          <p:nvPr/>
        </p:nvSpPr>
        <p:spPr>
          <a:xfrm>
            <a:off x="4615609" y="1286674"/>
            <a:ext cx="2268560" cy="2940368"/>
          </a:xfrm>
          <a:prstGeom prst="roundRect">
            <a:avLst>
              <a:gd name="adj" fmla="val 16667"/>
            </a:avLst>
          </a:prstGeom>
          <a:solidFill>
            <a:srgbClr val="E6F0D1"/>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lang="fr-CA" sz="1350" b="1" kern="1200">
              <a:solidFill>
                <a:srgbClr val="565A5C"/>
              </a:solidFill>
              <a:latin typeface="Calibri"/>
              <a:ea typeface="Calibri"/>
              <a:cs typeface="Calibri"/>
              <a:sym typeface="Calibri"/>
            </a:endParaRPr>
          </a:p>
          <a:p>
            <a:pPr algn="ctr" defTabSz="685800">
              <a:buClrTx/>
            </a:pPr>
            <a:endParaRPr lang="fr-CA" sz="1425" b="1" kern="1200">
              <a:solidFill>
                <a:srgbClr val="565A5C"/>
              </a:solidFill>
              <a:latin typeface="Calibri"/>
              <a:ea typeface="Calibri"/>
              <a:cs typeface="Calibri"/>
              <a:sym typeface="Calibri"/>
            </a:endParaRPr>
          </a:p>
          <a:p>
            <a:pPr algn="ctr" defTabSz="685800">
              <a:buClrTx/>
            </a:pPr>
            <a:r>
              <a:rPr lang="en-US" sz="1425" b="1" kern="1200">
                <a:solidFill>
                  <a:srgbClr val="565A5C"/>
                </a:solidFill>
                <a:latin typeface="Calibri"/>
                <a:ea typeface="Calibri"/>
                <a:cs typeface="Calibri"/>
                <a:sym typeface="Calibri"/>
              </a:rPr>
              <a:t>3. Family Device</a:t>
            </a:r>
            <a:endParaRPr sz="1425" kern="1200">
              <a:solidFill>
                <a:srgbClr val="FFFFFF"/>
              </a:solidFill>
              <a:latin typeface="Calibri" panose="020F0502020204030204"/>
              <a:ea typeface="+mn-ea"/>
              <a:cs typeface="+mn-cs"/>
            </a:endParaRPr>
          </a:p>
          <a:p>
            <a:pPr algn="ctr" defTabSz="685800">
              <a:buClrTx/>
            </a:pPr>
            <a:r>
              <a:rPr lang="fr-CA" sz="1200" kern="1200" err="1">
                <a:solidFill>
                  <a:srgbClr val="565A5C"/>
                </a:solidFill>
                <a:latin typeface="Calibri"/>
                <a:ea typeface="Calibri"/>
                <a:cs typeface="Calibri"/>
                <a:sym typeface="Calibri"/>
              </a:rPr>
              <a:t>Shared</a:t>
            </a:r>
            <a:r>
              <a:rPr lang="fr-CA" sz="1200" kern="1200">
                <a:solidFill>
                  <a:srgbClr val="565A5C"/>
                </a:solidFill>
                <a:latin typeface="Calibri"/>
                <a:ea typeface="Calibri"/>
                <a:cs typeface="Calibri"/>
                <a:sym typeface="Calibri"/>
              </a:rPr>
              <a:t> </a:t>
            </a:r>
            <a:r>
              <a:rPr lang="fr-CA" sz="1200" kern="1200" err="1">
                <a:solidFill>
                  <a:srgbClr val="565A5C"/>
                </a:solidFill>
                <a:latin typeface="Calibri"/>
                <a:ea typeface="Calibri"/>
                <a:cs typeface="Calibri"/>
                <a:sym typeface="Calibri"/>
              </a:rPr>
              <a:t>device</a:t>
            </a:r>
            <a:r>
              <a:rPr lang="fr-CA" sz="1200" kern="1200">
                <a:solidFill>
                  <a:srgbClr val="565A5C"/>
                </a:solidFill>
                <a:latin typeface="Calibri"/>
                <a:ea typeface="Calibri"/>
                <a:cs typeface="Calibri"/>
                <a:sym typeface="Calibri"/>
              </a:rPr>
              <a:t>, </a:t>
            </a:r>
            <a:r>
              <a:rPr lang="fr-CA" sz="1200" kern="1200" err="1">
                <a:solidFill>
                  <a:srgbClr val="565A5C"/>
                </a:solidFill>
                <a:latin typeface="Calibri"/>
                <a:ea typeface="Calibri"/>
                <a:cs typeface="Calibri"/>
                <a:sym typeface="Calibri"/>
              </a:rPr>
              <a:t>used</a:t>
            </a:r>
            <a:r>
              <a:rPr lang="fr-CA" sz="1200" kern="1200">
                <a:solidFill>
                  <a:srgbClr val="565A5C"/>
                </a:solidFill>
                <a:latin typeface="Calibri"/>
                <a:ea typeface="Calibri"/>
                <a:cs typeface="Calibri"/>
                <a:sym typeface="Calibri"/>
              </a:rPr>
              <a:t> at home, </a:t>
            </a:r>
            <a:r>
              <a:rPr lang="fr-CA" sz="1200" kern="1200" err="1">
                <a:solidFill>
                  <a:srgbClr val="565A5C"/>
                </a:solidFill>
                <a:latin typeface="Calibri"/>
                <a:ea typeface="Calibri"/>
                <a:cs typeface="Calibri"/>
                <a:sym typeface="Calibri"/>
              </a:rPr>
              <a:t>offers</a:t>
            </a:r>
            <a:r>
              <a:rPr lang="fr-CA" sz="1200" kern="1200">
                <a:solidFill>
                  <a:srgbClr val="565A5C"/>
                </a:solidFill>
                <a:latin typeface="Calibri"/>
                <a:ea typeface="Calibri"/>
                <a:cs typeface="Calibri"/>
                <a:sym typeface="Calibri"/>
              </a:rPr>
              <a:t> </a:t>
            </a:r>
            <a:r>
              <a:rPr lang="fr-CA" sz="1200" kern="1200" err="1">
                <a:solidFill>
                  <a:srgbClr val="565A5C"/>
                </a:solidFill>
                <a:latin typeface="Calibri"/>
                <a:ea typeface="Calibri"/>
                <a:cs typeface="Calibri"/>
                <a:sym typeface="Calibri"/>
              </a:rPr>
              <a:t>Funster</a:t>
            </a:r>
            <a:r>
              <a:rPr lang="fr-CA" sz="1200" kern="1200">
                <a:solidFill>
                  <a:srgbClr val="565A5C"/>
                </a:solidFill>
                <a:latin typeface="Calibri"/>
                <a:ea typeface="Calibri"/>
                <a:cs typeface="Calibri"/>
                <a:sym typeface="Calibri"/>
              </a:rPr>
              <a:t> option</a:t>
            </a:r>
            <a:endParaRPr sz="1200" kern="1200">
              <a:solidFill>
                <a:srgbClr val="FFFFFF"/>
              </a:solidFill>
              <a:latin typeface="Calibri" panose="020F0502020204030204"/>
              <a:ea typeface="+mn-ea"/>
              <a:cs typeface="+mn-cs"/>
            </a:endParaRPr>
          </a:p>
        </p:txBody>
      </p:sp>
      <p:sp>
        <p:nvSpPr>
          <p:cNvPr id="347" name="Google Shape;347;p50"/>
          <p:cNvSpPr/>
          <p:nvPr/>
        </p:nvSpPr>
        <p:spPr>
          <a:xfrm>
            <a:off x="6949889" y="1286674"/>
            <a:ext cx="2040255" cy="2940368"/>
          </a:xfrm>
          <a:prstGeom prst="roundRect">
            <a:avLst>
              <a:gd name="adj" fmla="val 16667"/>
            </a:avLst>
          </a:prstGeom>
          <a:solidFill>
            <a:srgbClr val="F2CFDC"/>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lang="fr-CA" sz="1500" b="1" kern="1200">
              <a:solidFill>
                <a:srgbClr val="565A5C"/>
              </a:solidFill>
              <a:latin typeface="Calibri"/>
              <a:ea typeface="Calibri"/>
              <a:cs typeface="Calibri"/>
              <a:sym typeface="Calibri"/>
            </a:endParaRPr>
          </a:p>
          <a:p>
            <a:pPr algn="ctr" defTabSz="685800">
              <a:buClrTx/>
            </a:pPr>
            <a:r>
              <a:rPr lang="fr-CA" sz="1500" b="1" kern="1200">
                <a:solidFill>
                  <a:srgbClr val="565A5C"/>
                </a:solidFill>
                <a:latin typeface="Calibri"/>
                <a:ea typeface="Calibri"/>
                <a:cs typeface="Calibri"/>
                <a:sym typeface="Calibri"/>
              </a:rPr>
              <a:t>4. </a:t>
            </a:r>
            <a:r>
              <a:rPr lang="en-US" sz="1500" b="1" kern="1200">
                <a:solidFill>
                  <a:srgbClr val="565A5C"/>
                </a:solidFill>
                <a:latin typeface="Calibri"/>
                <a:ea typeface="Calibri"/>
                <a:cs typeface="Calibri"/>
                <a:sym typeface="Calibri"/>
              </a:rPr>
              <a:t>Web Experience</a:t>
            </a:r>
            <a:endParaRPr sz="1500" kern="1200">
              <a:solidFill>
                <a:srgbClr val="FFFFFF"/>
              </a:solidFill>
              <a:latin typeface="Calibri" panose="020F0502020204030204"/>
              <a:ea typeface="+mn-ea"/>
              <a:cs typeface="+mn-cs"/>
            </a:endParaRPr>
          </a:p>
          <a:p>
            <a:pPr algn="ctr" defTabSz="685800">
              <a:buClrTx/>
            </a:pPr>
            <a:r>
              <a:rPr lang="fr-CA" sz="1200" kern="1200">
                <a:solidFill>
                  <a:srgbClr val="565A5C"/>
                </a:solidFill>
                <a:latin typeface="Calibri"/>
                <a:ea typeface="Calibri"/>
                <a:cs typeface="Calibri"/>
                <a:sym typeface="Calibri"/>
              </a:rPr>
              <a:t>Option to log in </a:t>
            </a:r>
            <a:r>
              <a:rPr lang="fr-CA" sz="1200" kern="1200" err="1">
                <a:solidFill>
                  <a:srgbClr val="565A5C"/>
                </a:solidFill>
                <a:latin typeface="Calibri"/>
                <a:ea typeface="Calibri"/>
                <a:cs typeface="Calibri"/>
                <a:sym typeface="Calibri"/>
              </a:rPr>
              <a:t>from</a:t>
            </a:r>
            <a:r>
              <a:rPr lang="fr-CA" sz="1200" kern="1200">
                <a:solidFill>
                  <a:srgbClr val="565A5C"/>
                </a:solidFill>
                <a:latin typeface="Calibri"/>
                <a:ea typeface="Calibri"/>
                <a:cs typeface="Calibri"/>
                <a:sym typeface="Calibri"/>
              </a:rPr>
              <a:t> a computer/laptop/browser</a:t>
            </a:r>
            <a:endParaRPr sz="1200" kern="1200">
              <a:solidFill>
                <a:srgbClr val="565A5C"/>
              </a:solidFill>
              <a:latin typeface="Calibri"/>
              <a:ea typeface="Calibri"/>
              <a:cs typeface="Calibri"/>
              <a:sym typeface="Calibri"/>
            </a:endParaRPr>
          </a:p>
        </p:txBody>
      </p:sp>
      <p:sp>
        <p:nvSpPr>
          <p:cNvPr id="348" name="Google Shape;348;p50"/>
          <p:cNvSpPr txBox="1"/>
          <p:nvPr/>
        </p:nvSpPr>
        <p:spPr>
          <a:xfrm>
            <a:off x="6656253" y="802944"/>
            <a:ext cx="2562947" cy="390287"/>
          </a:xfrm>
          <a:prstGeom prst="rect">
            <a:avLst/>
          </a:prstGeom>
          <a:noFill/>
          <a:ln>
            <a:noFill/>
          </a:ln>
        </p:spPr>
        <p:txBody>
          <a:bodyPr spcFirstLastPara="1" wrap="square" lIns="68569" tIns="34275" rIns="68569" bIns="34275" anchor="t" anchorCtr="0">
            <a:noAutofit/>
          </a:bodyPr>
          <a:lstStyle/>
          <a:p>
            <a:pPr algn="ctr" defTabSz="685800">
              <a:lnSpc>
                <a:spcPct val="90000"/>
              </a:lnSpc>
              <a:buClr>
                <a:srgbClr val="565A5C"/>
              </a:buClr>
              <a:buSzPts val="2500"/>
            </a:pPr>
            <a:r>
              <a:rPr lang="fr-CA" sz="1800" b="1" kern="1200">
                <a:solidFill>
                  <a:srgbClr val="565A5C"/>
                </a:solidFill>
              </a:rPr>
              <a:t>Use a Web </a:t>
            </a:r>
            <a:r>
              <a:rPr lang="fr-CA" sz="1800" b="1" kern="1200">
                <a:solidFill>
                  <a:srgbClr val="565A5C"/>
                </a:solidFill>
                <a:latin typeface="Calibri" panose="020F0502020204030204"/>
                <a:ea typeface="+mn-ea"/>
                <a:cs typeface="+mn-cs"/>
              </a:rPr>
              <a:t>B</a:t>
            </a:r>
            <a:r>
              <a:rPr lang="fr-CA" sz="1800" b="1" kern="1200">
                <a:solidFill>
                  <a:srgbClr val="565A5C"/>
                </a:solidFill>
              </a:rPr>
              <a:t>rowser</a:t>
            </a:r>
            <a:endParaRPr sz="1800" b="1" kern="1200">
              <a:solidFill>
                <a:srgbClr val="FFFFFF"/>
              </a:solidFill>
              <a:latin typeface="Calibri" panose="020F0502020204030204"/>
              <a:ea typeface="+mn-ea"/>
              <a:cs typeface="+mn-cs"/>
            </a:endParaRPr>
          </a:p>
        </p:txBody>
      </p:sp>
      <p:pic>
        <p:nvPicPr>
          <p:cNvPr id="349" name="Google Shape;349;p50" descr="Image result for ipad"/>
          <p:cNvPicPr preferRelativeResize="0"/>
          <p:nvPr/>
        </p:nvPicPr>
        <p:blipFill rotWithShape="1">
          <a:blip r:embed="rId4">
            <a:alphaModFix/>
          </a:blip>
          <a:srcRect/>
          <a:stretch/>
        </p:blipFill>
        <p:spPr>
          <a:xfrm>
            <a:off x="1960959" y="1152388"/>
            <a:ext cx="3214688" cy="2500313"/>
          </a:xfrm>
          <a:prstGeom prst="rect">
            <a:avLst/>
          </a:prstGeom>
          <a:noFill/>
          <a:ln>
            <a:noFill/>
          </a:ln>
        </p:spPr>
      </p:pic>
      <p:pic>
        <p:nvPicPr>
          <p:cNvPr id="350" name="Google Shape;350;p50" descr="Image result for iphone"/>
          <p:cNvPicPr preferRelativeResize="0"/>
          <p:nvPr/>
        </p:nvPicPr>
        <p:blipFill rotWithShape="1">
          <a:blip r:embed="rId5">
            <a:alphaModFix/>
          </a:blip>
          <a:srcRect/>
          <a:stretch/>
        </p:blipFill>
        <p:spPr>
          <a:xfrm>
            <a:off x="5156401" y="1523899"/>
            <a:ext cx="1168633" cy="1779509"/>
          </a:xfrm>
          <a:prstGeom prst="rect">
            <a:avLst/>
          </a:prstGeom>
          <a:noFill/>
          <a:ln>
            <a:noFill/>
          </a:ln>
        </p:spPr>
      </p:pic>
      <p:pic>
        <p:nvPicPr>
          <p:cNvPr id="351" name="Google Shape;351;p50" descr="A picture containing indoor&#10;&#10;Description generated with very high confidence"/>
          <p:cNvPicPr preferRelativeResize="0"/>
          <p:nvPr/>
        </p:nvPicPr>
        <p:blipFill rotWithShape="1">
          <a:blip r:embed="rId6">
            <a:alphaModFix/>
          </a:blip>
          <a:srcRect/>
          <a:stretch/>
        </p:blipFill>
        <p:spPr>
          <a:xfrm>
            <a:off x="2971088" y="1690835"/>
            <a:ext cx="1194431" cy="1590355"/>
          </a:xfrm>
          <a:prstGeom prst="rect">
            <a:avLst/>
          </a:prstGeom>
          <a:noFill/>
          <a:ln>
            <a:noFill/>
          </a:ln>
        </p:spPr>
      </p:pic>
      <p:pic>
        <p:nvPicPr>
          <p:cNvPr id="352" name="Google Shape;352;p50" descr="A screenshot of a cell phone&#10;&#10;Description generated with very high confidence"/>
          <p:cNvPicPr preferRelativeResize="0"/>
          <p:nvPr/>
        </p:nvPicPr>
        <p:blipFill rotWithShape="1">
          <a:blip r:embed="rId7">
            <a:alphaModFix/>
          </a:blip>
          <a:srcRect/>
          <a:stretch/>
        </p:blipFill>
        <p:spPr>
          <a:xfrm>
            <a:off x="2960775" y="1514712"/>
            <a:ext cx="1226214" cy="1757291"/>
          </a:xfrm>
          <a:prstGeom prst="rect">
            <a:avLst/>
          </a:prstGeom>
          <a:noFill/>
          <a:ln>
            <a:noFill/>
          </a:ln>
        </p:spPr>
      </p:pic>
      <p:pic>
        <p:nvPicPr>
          <p:cNvPr id="354" name="Google Shape;354;p50" descr="Laptop"/>
          <p:cNvPicPr preferRelativeResize="0"/>
          <p:nvPr/>
        </p:nvPicPr>
        <p:blipFill rotWithShape="1">
          <a:blip r:embed="rId8">
            <a:alphaModFix/>
          </a:blip>
          <a:srcRect/>
          <a:stretch/>
        </p:blipFill>
        <p:spPr>
          <a:xfrm>
            <a:off x="7081599" y="1523899"/>
            <a:ext cx="1695926" cy="1695926"/>
          </a:xfrm>
          <a:prstGeom prst="rect">
            <a:avLst/>
          </a:prstGeom>
          <a:noFill/>
          <a:ln>
            <a:noFill/>
          </a:ln>
        </p:spPr>
      </p:pic>
      <p:cxnSp>
        <p:nvCxnSpPr>
          <p:cNvPr id="3" name="Connector: Curved 2">
            <a:extLst>
              <a:ext uri="{FF2B5EF4-FFF2-40B4-BE49-F238E27FC236}">
                <a16:creationId xmlns:a16="http://schemas.microsoft.com/office/drawing/2014/main" id="{CBC57BB2-C2B3-4464-B209-CF3D2CC117EB}"/>
              </a:ext>
            </a:extLst>
          </p:cNvPr>
          <p:cNvCxnSpPr>
            <a:cxnSpLocks/>
            <a:stCxn id="342" idx="1"/>
            <a:endCxn id="343" idx="0"/>
          </p:cNvCxnSpPr>
          <p:nvPr/>
        </p:nvCxnSpPr>
        <p:spPr>
          <a:xfrm rot="10800000" flipV="1">
            <a:off x="1339647" y="880339"/>
            <a:ext cx="1194050" cy="38184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Connector: Curved 4">
            <a:extLst>
              <a:ext uri="{FF2B5EF4-FFF2-40B4-BE49-F238E27FC236}">
                <a16:creationId xmlns:a16="http://schemas.microsoft.com/office/drawing/2014/main" id="{02C7AB11-A444-43F5-9B61-D13BB6F539FB}"/>
              </a:ext>
            </a:extLst>
          </p:cNvPr>
          <p:cNvCxnSpPr>
            <a:cxnSpLocks/>
            <a:stCxn id="342" idx="3"/>
            <a:endCxn id="346" idx="0"/>
          </p:cNvCxnSpPr>
          <p:nvPr/>
        </p:nvCxnSpPr>
        <p:spPr>
          <a:xfrm>
            <a:off x="4593383" y="880340"/>
            <a:ext cx="1156506" cy="40633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ACA606-312C-4643-A8ED-4E8ECC78BDC7}"/>
              </a:ext>
            </a:extLst>
          </p:cNvPr>
          <p:cNvCxnSpPr>
            <a:stCxn id="342" idx="2"/>
          </p:cNvCxnSpPr>
          <p:nvPr/>
        </p:nvCxnSpPr>
        <p:spPr>
          <a:xfrm>
            <a:off x="3563540" y="1055871"/>
            <a:ext cx="0" cy="30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80A756B-0E2E-4AE8-8372-CFCDBF7D2B79}"/>
              </a:ext>
            </a:extLst>
          </p:cNvPr>
          <p:cNvPicPr>
            <a:picLocks noChangeAspect="1"/>
          </p:cNvPicPr>
          <p:nvPr/>
        </p:nvPicPr>
        <p:blipFill>
          <a:blip r:embed="rId9"/>
          <a:stretch>
            <a:fillRect/>
          </a:stretch>
        </p:blipFill>
        <p:spPr>
          <a:xfrm>
            <a:off x="5356635" y="1749121"/>
            <a:ext cx="768163" cy="1359526"/>
          </a:xfrm>
          <a:prstGeom prst="rect">
            <a:avLst/>
          </a:prstGeom>
        </p:spPr>
      </p:pic>
    </p:spTree>
    <p:extLst>
      <p:ext uri="{BB962C8B-B14F-4D97-AF65-F5344CB8AC3E}">
        <p14:creationId xmlns:p14="http://schemas.microsoft.com/office/powerpoint/2010/main" val="60885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1"/>
          <p:cNvSpPr txBox="1">
            <a:spLocks noGrp="1"/>
          </p:cNvSpPr>
          <p:nvPr>
            <p:ph type="title"/>
          </p:nvPr>
        </p:nvSpPr>
        <p:spPr>
          <a:xfrm>
            <a:off x="275300" y="236111"/>
            <a:ext cx="5588787" cy="993860"/>
          </a:xfrm>
          <a:prstGeom prst="rect">
            <a:avLst/>
          </a:prstGeom>
          <a:noFill/>
          <a:ln>
            <a:noFill/>
          </a:ln>
        </p:spPr>
        <p:txBody>
          <a:bodyPr spcFirstLastPara="1" wrap="square" lIns="68569" tIns="34275" rIns="68569" bIns="34275" anchor="t" anchorCtr="0">
            <a:noAutofit/>
          </a:bodyPr>
          <a:lstStyle/>
          <a:p>
            <a:r>
              <a:rPr lang="en-CA" noProof="0">
                <a:solidFill>
                  <a:schemeClr val="accent1">
                    <a:lumMod val="90000"/>
                    <a:lumOff val="10000"/>
                  </a:schemeClr>
                </a:solidFill>
              </a:rPr>
              <a:t>Student Login Info: The App</a:t>
            </a:r>
            <a:br>
              <a:rPr lang="en-CA" noProof="0">
                <a:solidFill>
                  <a:schemeClr val="accent1">
                    <a:lumMod val="90000"/>
                    <a:lumOff val="10000"/>
                  </a:schemeClr>
                </a:solidFill>
              </a:rPr>
            </a:br>
            <a:endParaRPr lang="en-CA" noProof="0">
              <a:solidFill>
                <a:schemeClr val="accent1">
                  <a:lumMod val="90000"/>
                  <a:lumOff val="10000"/>
                </a:schemeClr>
              </a:solidFill>
            </a:endParaRPr>
          </a:p>
        </p:txBody>
      </p:sp>
      <p:sp>
        <p:nvSpPr>
          <p:cNvPr id="361" name="Google Shape;361;p51"/>
          <p:cNvSpPr/>
          <p:nvPr/>
        </p:nvSpPr>
        <p:spPr>
          <a:xfrm>
            <a:off x="275300" y="1017804"/>
            <a:ext cx="2046275" cy="3226298"/>
          </a:xfrm>
          <a:prstGeom prst="roundRect">
            <a:avLst>
              <a:gd name="adj" fmla="val 16667"/>
            </a:avLst>
          </a:prstGeom>
          <a:solidFill>
            <a:srgbClr val="E6F0D1"/>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lang="fr-CA" sz="1650" b="1" kern="1200">
              <a:solidFill>
                <a:srgbClr val="565A5C"/>
              </a:solidFill>
              <a:latin typeface="Calibri"/>
              <a:ea typeface="Calibri"/>
              <a:cs typeface="Calibri"/>
              <a:sym typeface="Calibri"/>
            </a:endParaRPr>
          </a:p>
          <a:p>
            <a:pPr algn="ctr" defTabSz="685800">
              <a:buClrTx/>
            </a:pPr>
            <a:endParaRPr lang="fr-CA" sz="1650" b="1" kern="1200">
              <a:solidFill>
                <a:srgbClr val="565A5C"/>
              </a:solidFill>
              <a:latin typeface="Calibri"/>
              <a:ea typeface="Calibri"/>
              <a:cs typeface="Calibri"/>
              <a:sym typeface="Calibri"/>
            </a:endParaRPr>
          </a:p>
          <a:p>
            <a:pPr algn="ctr" defTabSz="685800">
              <a:buClrTx/>
            </a:pPr>
            <a:r>
              <a:rPr lang="fr-CA" sz="1650" b="1" kern="1200">
                <a:solidFill>
                  <a:srgbClr val="565A5C"/>
                </a:solidFill>
                <a:latin typeface="Calibri"/>
                <a:ea typeface="Calibri"/>
                <a:cs typeface="Calibri"/>
                <a:sym typeface="Calibri"/>
              </a:rPr>
              <a:t>1. In Class </a:t>
            </a:r>
            <a:r>
              <a:rPr lang="fr-CA" sz="1650" b="1" kern="1200" err="1">
                <a:solidFill>
                  <a:srgbClr val="565A5C"/>
                </a:solidFill>
                <a:latin typeface="Calibri"/>
                <a:ea typeface="Calibri"/>
                <a:cs typeface="Calibri"/>
                <a:sym typeface="Calibri"/>
              </a:rPr>
              <a:t>with</a:t>
            </a:r>
            <a:r>
              <a:rPr lang="fr-CA" sz="1650" b="1" kern="1200">
                <a:solidFill>
                  <a:srgbClr val="565A5C"/>
                </a:solidFill>
                <a:latin typeface="Calibri"/>
                <a:ea typeface="Calibri"/>
                <a:cs typeface="Calibri"/>
                <a:sym typeface="Calibri"/>
              </a:rPr>
              <a:t> </a:t>
            </a:r>
            <a:r>
              <a:rPr lang="fr-CA" sz="1650" b="1" kern="1200" err="1">
                <a:solidFill>
                  <a:srgbClr val="565A5C"/>
                </a:solidFill>
                <a:latin typeface="Calibri"/>
                <a:ea typeface="Calibri"/>
                <a:cs typeface="Calibri"/>
                <a:sym typeface="Calibri"/>
              </a:rPr>
              <a:t>Funster</a:t>
            </a:r>
            <a:endParaRPr sz="1650" b="1" kern="1200">
              <a:solidFill>
                <a:srgbClr val="565A5C"/>
              </a:solidFill>
              <a:latin typeface="Calibri"/>
              <a:ea typeface="Calibri"/>
              <a:cs typeface="Calibri"/>
              <a:sym typeface="Calibri"/>
            </a:endParaRPr>
          </a:p>
          <a:p>
            <a:pPr algn="ctr" defTabSz="685800">
              <a:buClrTx/>
            </a:pPr>
            <a:r>
              <a:rPr lang="fr-CA" sz="1650" kern="1200">
                <a:solidFill>
                  <a:srgbClr val="565A5C"/>
                </a:solidFill>
                <a:latin typeface="Calibri"/>
                <a:ea typeface="Calibri"/>
                <a:cs typeface="Calibri"/>
                <a:sym typeface="Calibri"/>
              </a:rPr>
              <a:t>QR Codes</a:t>
            </a:r>
            <a:endParaRPr sz="1650" kern="1200">
              <a:solidFill>
                <a:srgbClr val="565A5C"/>
              </a:solidFill>
              <a:latin typeface="Calibri"/>
              <a:ea typeface="Calibri"/>
              <a:cs typeface="Calibri"/>
              <a:sym typeface="Calibri"/>
            </a:endParaRPr>
          </a:p>
        </p:txBody>
      </p:sp>
      <p:pic>
        <p:nvPicPr>
          <p:cNvPr id="362" name="Google Shape;362;p51"/>
          <p:cNvPicPr preferRelativeResize="0"/>
          <p:nvPr/>
        </p:nvPicPr>
        <p:blipFill rotWithShape="1">
          <a:blip r:embed="rId3">
            <a:alphaModFix/>
          </a:blip>
          <a:srcRect l="1295" t="43188" r="44385" b="4153"/>
          <a:stretch/>
        </p:blipFill>
        <p:spPr>
          <a:xfrm>
            <a:off x="403951" y="1598764"/>
            <a:ext cx="1860233" cy="1326667"/>
          </a:xfrm>
          <a:prstGeom prst="rect">
            <a:avLst/>
          </a:prstGeom>
          <a:noFill/>
          <a:ln>
            <a:noFill/>
          </a:ln>
        </p:spPr>
      </p:pic>
      <p:sp>
        <p:nvSpPr>
          <p:cNvPr id="363" name="Google Shape;363;p51"/>
          <p:cNvSpPr/>
          <p:nvPr/>
        </p:nvSpPr>
        <p:spPr>
          <a:xfrm>
            <a:off x="2392835" y="1049032"/>
            <a:ext cx="2046275" cy="3226298"/>
          </a:xfrm>
          <a:prstGeom prst="roundRect">
            <a:avLst>
              <a:gd name="adj" fmla="val 16667"/>
            </a:avLst>
          </a:prstGeom>
          <a:solidFill>
            <a:srgbClr val="E6F0D1"/>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r>
              <a:rPr lang="fr-CA" sz="1650" b="1" kern="1200">
                <a:solidFill>
                  <a:srgbClr val="565A5C"/>
                </a:solidFill>
                <a:latin typeface="Calibri"/>
                <a:ea typeface="Calibri"/>
                <a:cs typeface="Calibri"/>
                <a:sym typeface="Calibri"/>
              </a:rPr>
              <a:t>2. </a:t>
            </a:r>
            <a:r>
              <a:rPr lang="en-US" sz="1650" b="1" kern="1200">
                <a:solidFill>
                  <a:srgbClr val="565A5C"/>
                </a:solidFill>
                <a:latin typeface="Calibri"/>
                <a:ea typeface="Calibri"/>
                <a:cs typeface="Calibri"/>
                <a:sym typeface="Calibri"/>
              </a:rPr>
              <a:t>In Class Mode</a:t>
            </a:r>
            <a:endParaRPr sz="1650" b="1" kern="1200">
              <a:solidFill>
                <a:srgbClr val="565A5C"/>
              </a:solidFill>
              <a:latin typeface="Calibri"/>
              <a:ea typeface="Calibri"/>
              <a:cs typeface="Calibri"/>
              <a:sym typeface="Calibri"/>
            </a:endParaRPr>
          </a:p>
          <a:p>
            <a:pPr algn="ctr" defTabSz="685800">
              <a:buClrTx/>
            </a:pPr>
            <a:r>
              <a:rPr lang="fr-CA" sz="1650" kern="1200">
                <a:solidFill>
                  <a:srgbClr val="565A5C"/>
                </a:solidFill>
                <a:latin typeface="Calibri"/>
                <a:ea typeface="Calibri"/>
                <a:cs typeface="Calibri"/>
                <a:sym typeface="Calibri"/>
              </a:rPr>
              <a:t>QR Codes</a:t>
            </a:r>
            <a:endParaRPr sz="1650" kern="1200">
              <a:solidFill>
                <a:srgbClr val="565A5C"/>
              </a:solidFill>
              <a:latin typeface="Calibri"/>
              <a:ea typeface="Calibri"/>
              <a:cs typeface="Calibri"/>
              <a:sym typeface="Calibri"/>
            </a:endParaRPr>
          </a:p>
        </p:txBody>
      </p:sp>
      <p:sp>
        <p:nvSpPr>
          <p:cNvPr id="364" name="Google Shape;364;p51"/>
          <p:cNvSpPr/>
          <p:nvPr/>
        </p:nvSpPr>
        <p:spPr>
          <a:xfrm>
            <a:off x="6731100" y="1017804"/>
            <a:ext cx="2046275" cy="3226298"/>
          </a:xfrm>
          <a:prstGeom prst="roundRect">
            <a:avLst>
              <a:gd name="adj" fmla="val 16667"/>
            </a:avLst>
          </a:prstGeom>
          <a:solidFill>
            <a:srgbClr val="E6F0D1"/>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sz="1350" kern="1200">
              <a:solidFill>
                <a:srgbClr val="565A5C"/>
              </a:solidFill>
              <a:latin typeface="Calibri"/>
              <a:ea typeface="Calibri"/>
              <a:cs typeface="Calibri"/>
              <a:sym typeface="Calibri"/>
            </a:endParaRPr>
          </a:p>
          <a:p>
            <a:pPr algn="ctr" defTabSz="685800">
              <a:buClrTx/>
            </a:pPr>
            <a:endParaRPr lang="en-CA" sz="1650" b="1" kern="1200">
              <a:solidFill>
                <a:srgbClr val="565A5C"/>
              </a:solidFill>
              <a:latin typeface="Calibri"/>
              <a:ea typeface="Calibri"/>
              <a:cs typeface="Calibri"/>
              <a:sym typeface="Calibri"/>
            </a:endParaRPr>
          </a:p>
          <a:p>
            <a:pPr algn="ctr" defTabSz="685800">
              <a:buClrTx/>
            </a:pPr>
            <a:endParaRPr lang="en-CA" sz="1650" b="1" kern="1200">
              <a:solidFill>
                <a:srgbClr val="565A5C"/>
              </a:solidFill>
              <a:latin typeface="Calibri"/>
              <a:ea typeface="Calibri"/>
              <a:cs typeface="Calibri"/>
              <a:sym typeface="Calibri"/>
            </a:endParaRPr>
          </a:p>
          <a:p>
            <a:pPr algn="ctr" defTabSz="685800">
              <a:buClrTx/>
            </a:pPr>
            <a:r>
              <a:rPr lang="en-CA" sz="1575" b="1" kern="1200">
                <a:solidFill>
                  <a:srgbClr val="565A5C"/>
                </a:solidFill>
                <a:latin typeface="Calibri"/>
                <a:ea typeface="Calibri"/>
                <a:cs typeface="Calibri"/>
                <a:sym typeface="Calibri"/>
              </a:rPr>
              <a:t>4. My Device</a:t>
            </a:r>
            <a:endParaRPr lang="en-CA" sz="1575" kern="1200">
              <a:solidFill>
                <a:srgbClr val="FFFFFF"/>
              </a:solidFill>
              <a:latin typeface="Calibri" panose="020F0502020204030204"/>
              <a:ea typeface="+mn-ea"/>
              <a:cs typeface="+mn-cs"/>
            </a:endParaRPr>
          </a:p>
          <a:p>
            <a:pPr algn="ctr" defTabSz="685800">
              <a:buClrTx/>
            </a:pPr>
            <a:r>
              <a:rPr lang="en-CA" sz="1575" kern="1200">
                <a:solidFill>
                  <a:srgbClr val="565A5C"/>
                </a:solidFill>
                <a:latin typeface="Calibri"/>
                <a:ea typeface="Calibri"/>
                <a:cs typeface="Calibri"/>
                <a:sym typeface="Calibri"/>
              </a:rPr>
              <a:t>Web site URL + login credentials </a:t>
            </a:r>
            <a:endParaRPr lang="en-CA" sz="1575" kern="1200">
              <a:solidFill>
                <a:srgbClr val="FFFFFF"/>
              </a:solidFill>
              <a:latin typeface="Calibri" panose="020F0502020204030204"/>
              <a:ea typeface="+mn-ea"/>
              <a:cs typeface="+mn-cs"/>
            </a:endParaRPr>
          </a:p>
        </p:txBody>
      </p:sp>
      <p:pic>
        <p:nvPicPr>
          <p:cNvPr id="365" name="Google Shape;365;p51" descr="Image result for ipad"/>
          <p:cNvPicPr preferRelativeResize="0"/>
          <p:nvPr/>
        </p:nvPicPr>
        <p:blipFill rotWithShape="1">
          <a:blip r:embed="rId4">
            <a:alphaModFix/>
          </a:blip>
          <a:srcRect/>
          <a:stretch/>
        </p:blipFill>
        <p:spPr>
          <a:xfrm>
            <a:off x="1808628" y="1101566"/>
            <a:ext cx="3214688" cy="2500313"/>
          </a:xfrm>
          <a:prstGeom prst="rect">
            <a:avLst/>
          </a:prstGeom>
          <a:noFill/>
          <a:ln>
            <a:noFill/>
          </a:ln>
        </p:spPr>
      </p:pic>
      <p:pic>
        <p:nvPicPr>
          <p:cNvPr id="366" name="Google Shape;366;p51" descr="Image result for iphone"/>
          <p:cNvPicPr preferRelativeResize="0"/>
          <p:nvPr/>
        </p:nvPicPr>
        <p:blipFill rotWithShape="1">
          <a:blip r:embed="rId5">
            <a:alphaModFix/>
          </a:blip>
          <a:srcRect/>
          <a:stretch/>
        </p:blipFill>
        <p:spPr>
          <a:xfrm>
            <a:off x="7084139" y="1437408"/>
            <a:ext cx="1168633" cy="1779509"/>
          </a:xfrm>
          <a:prstGeom prst="rect">
            <a:avLst/>
          </a:prstGeom>
          <a:noFill/>
          <a:ln>
            <a:noFill/>
          </a:ln>
        </p:spPr>
      </p:pic>
      <p:pic>
        <p:nvPicPr>
          <p:cNvPr id="367" name="Google Shape;367;p51" descr="A screenshot of a cell phone&#10;&#10;Description generated with very high confidence"/>
          <p:cNvPicPr preferRelativeResize="0"/>
          <p:nvPr/>
        </p:nvPicPr>
        <p:blipFill rotWithShape="1">
          <a:blip r:embed="rId6">
            <a:alphaModFix/>
          </a:blip>
          <a:srcRect/>
          <a:stretch/>
        </p:blipFill>
        <p:spPr>
          <a:xfrm>
            <a:off x="2818756" y="1521442"/>
            <a:ext cx="1194431" cy="1611442"/>
          </a:xfrm>
          <a:prstGeom prst="rect">
            <a:avLst/>
          </a:prstGeom>
          <a:noFill/>
          <a:ln>
            <a:noFill/>
          </a:ln>
        </p:spPr>
      </p:pic>
      <p:sp>
        <p:nvSpPr>
          <p:cNvPr id="11" name="Google Shape;363;p51">
            <a:extLst>
              <a:ext uri="{FF2B5EF4-FFF2-40B4-BE49-F238E27FC236}">
                <a16:creationId xmlns:a16="http://schemas.microsoft.com/office/drawing/2014/main" id="{C891B1F8-98A4-43D1-8FA0-5322397D3C0F}"/>
              </a:ext>
            </a:extLst>
          </p:cNvPr>
          <p:cNvSpPr/>
          <p:nvPr/>
        </p:nvSpPr>
        <p:spPr>
          <a:xfrm>
            <a:off x="4530300" y="1049032"/>
            <a:ext cx="2046275" cy="3226298"/>
          </a:xfrm>
          <a:prstGeom prst="roundRect">
            <a:avLst>
              <a:gd name="adj" fmla="val 16667"/>
            </a:avLst>
          </a:prstGeom>
          <a:solidFill>
            <a:srgbClr val="E6F0D1"/>
          </a:solidFill>
          <a:ln w="12700" cap="flat" cmpd="sng">
            <a:solidFill>
              <a:srgbClr val="A9550C"/>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endParaRPr sz="1200" kern="1200">
              <a:solidFill>
                <a:srgbClr val="565A5C"/>
              </a:solidFill>
              <a:latin typeface="Calibri"/>
              <a:ea typeface="Calibri"/>
              <a:cs typeface="Calibri"/>
              <a:sym typeface="Calibri"/>
            </a:endParaRPr>
          </a:p>
          <a:p>
            <a:pPr algn="ctr" defTabSz="685800">
              <a:buClrTx/>
            </a:pPr>
            <a:r>
              <a:rPr lang="fr-CA" sz="1650" b="1" kern="1200">
                <a:solidFill>
                  <a:srgbClr val="565A5C"/>
                </a:solidFill>
                <a:latin typeface="Calibri"/>
                <a:ea typeface="Calibri"/>
                <a:cs typeface="Calibri"/>
                <a:sym typeface="Calibri"/>
              </a:rPr>
              <a:t>3. </a:t>
            </a:r>
            <a:r>
              <a:rPr lang="en-US" sz="1650" b="1" kern="1200">
                <a:solidFill>
                  <a:srgbClr val="565A5C"/>
                </a:solidFill>
                <a:latin typeface="Calibri"/>
                <a:ea typeface="Calibri"/>
                <a:cs typeface="Calibri"/>
                <a:sym typeface="Calibri"/>
              </a:rPr>
              <a:t>At Home Mode</a:t>
            </a:r>
            <a:endParaRPr sz="1650" b="1" kern="1200">
              <a:solidFill>
                <a:srgbClr val="565A5C"/>
              </a:solidFill>
              <a:latin typeface="Calibri"/>
              <a:ea typeface="Calibri"/>
              <a:cs typeface="Calibri"/>
              <a:sym typeface="Calibri"/>
            </a:endParaRPr>
          </a:p>
          <a:p>
            <a:pPr algn="ctr" defTabSz="685800">
              <a:buClrTx/>
            </a:pPr>
            <a:r>
              <a:rPr lang="fr-CA" sz="1650" kern="1200">
                <a:solidFill>
                  <a:srgbClr val="565A5C"/>
                </a:solidFill>
                <a:latin typeface="Calibri"/>
                <a:ea typeface="Calibri"/>
                <a:cs typeface="Calibri"/>
                <a:sym typeface="Calibri"/>
              </a:rPr>
              <a:t>QR Codes</a:t>
            </a:r>
            <a:endParaRPr sz="1650" kern="1200">
              <a:solidFill>
                <a:srgbClr val="565A5C"/>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A1DAC73A-F459-4FE0-A806-27A6BDDBD6F8}"/>
              </a:ext>
            </a:extLst>
          </p:cNvPr>
          <p:cNvPicPr>
            <a:picLocks noChangeAspect="1"/>
          </p:cNvPicPr>
          <p:nvPr/>
        </p:nvPicPr>
        <p:blipFill>
          <a:blip r:embed="rId7"/>
          <a:stretch>
            <a:fillRect/>
          </a:stretch>
        </p:blipFill>
        <p:spPr>
          <a:xfrm>
            <a:off x="4666163" y="1598764"/>
            <a:ext cx="1859441" cy="1329043"/>
          </a:xfrm>
          <a:prstGeom prst="rect">
            <a:avLst/>
          </a:prstGeom>
        </p:spPr>
      </p:pic>
      <p:pic>
        <p:nvPicPr>
          <p:cNvPr id="3" name="Picture 2">
            <a:extLst>
              <a:ext uri="{FF2B5EF4-FFF2-40B4-BE49-F238E27FC236}">
                <a16:creationId xmlns:a16="http://schemas.microsoft.com/office/drawing/2014/main" id="{3C9C057C-458C-46B0-B71C-45125F108907}"/>
              </a:ext>
            </a:extLst>
          </p:cNvPr>
          <p:cNvPicPr>
            <a:picLocks noChangeAspect="1"/>
          </p:cNvPicPr>
          <p:nvPr/>
        </p:nvPicPr>
        <p:blipFill>
          <a:blip r:embed="rId8"/>
          <a:stretch>
            <a:fillRect/>
          </a:stretch>
        </p:blipFill>
        <p:spPr>
          <a:xfrm>
            <a:off x="7286091" y="1647064"/>
            <a:ext cx="764728" cy="1360196"/>
          </a:xfrm>
          <a:prstGeom prst="rect">
            <a:avLst/>
          </a:prstGeom>
        </p:spPr>
      </p:pic>
      <p:pic>
        <p:nvPicPr>
          <p:cNvPr id="5" name="Picture 4">
            <a:extLst>
              <a:ext uri="{FF2B5EF4-FFF2-40B4-BE49-F238E27FC236}">
                <a16:creationId xmlns:a16="http://schemas.microsoft.com/office/drawing/2014/main" id="{EC560B07-8663-40EA-B984-C6CE600F2590}"/>
              </a:ext>
            </a:extLst>
          </p:cNvPr>
          <p:cNvPicPr>
            <a:picLocks noChangeAspect="1"/>
          </p:cNvPicPr>
          <p:nvPr/>
        </p:nvPicPr>
        <p:blipFill>
          <a:blip r:embed="rId9"/>
          <a:stretch>
            <a:fillRect/>
          </a:stretch>
        </p:blipFill>
        <p:spPr>
          <a:xfrm>
            <a:off x="4792149" y="1671058"/>
            <a:ext cx="1580730" cy="1168433"/>
          </a:xfrm>
          <a:prstGeom prst="rect">
            <a:avLst/>
          </a:prstGeom>
        </p:spPr>
      </p:pic>
    </p:spTree>
    <p:extLst>
      <p:ext uri="{BB962C8B-B14F-4D97-AF65-F5344CB8AC3E}">
        <p14:creationId xmlns:p14="http://schemas.microsoft.com/office/powerpoint/2010/main" val="256259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0F07A9-213C-494D-B915-2D5AABD9E0C4}"/>
              </a:ext>
            </a:extLst>
          </p:cNvPr>
          <p:cNvSpPr txBox="1"/>
          <p:nvPr/>
        </p:nvSpPr>
        <p:spPr>
          <a:xfrm>
            <a:off x="488611" y="984202"/>
            <a:ext cx="4216012" cy="2677656"/>
          </a:xfrm>
          <a:prstGeom prst="rect">
            <a:avLst/>
          </a:prstGeom>
          <a:noFill/>
        </p:spPr>
        <p:txBody>
          <a:bodyPr wrap="square" rtlCol="0">
            <a:spAutoFit/>
          </a:bodyPr>
          <a:lstStyle/>
          <a:p>
            <a:r>
              <a:rPr lang="en-US" sz="2800" b="1">
                <a:solidFill>
                  <a:schemeClr val="accent1">
                    <a:lumMod val="75000"/>
                    <a:lumOff val="25000"/>
                  </a:schemeClr>
                </a:solidFill>
              </a:rPr>
              <a:t>Course QR Code</a:t>
            </a:r>
          </a:p>
          <a:p>
            <a:endParaRPr lang="en-US" sz="2000"/>
          </a:p>
          <a:p>
            <a:r>
              <a:rPr lang="en-US" sz="2000"/>
              <a:t>The course QR code opens </a:t>
            </a:r>
          </a:p>
          <a:p>
            <a:r>
              <a:rPr lang="en-US" sz="2000"/>
              <a:t>your class/course. </a:t>
            </a:r>
          </a:p>
          <a:p>
            <a:endParaRPr lang="en-US" sz="2000"/>
          </a:p>
          <a:p>
            <a:r>
              <a:rPr lang="en-US" sz="2000"/>
              <a:t>Scanning it only has</a:t>
            </a:r>
          </a:p>
          <a:p>
            <a:r>
              <a:rPr lang="en-US" sz="2000"/>
              <a:t>to happen when you first launch</a:t>
            </a:r>
          </a:p>
          <a:p>
            <a:r>
              <a:rPr lang="en-US" sz="2000"/>
              <a:t>the application on your device.</a:t>
            </a:r>
          </a:p>
        </p:txBody>
      </p:sp>
      <p:pic>
        <p:nvPicPr>
          <p:cNvPr id="4" name="Picture 3">
            <a:extLst>
              <a:ext uri="{FF2B5EF4-FFF2-40B4-BE49-F238E27FC236}">
                <a16:creationId xmlns:a16="http://schemas.microsoft.com/office/drawing/2014/main" id="{A6C78FA8-91C9-4AA2-9DD1-1F2EEACC1A35}"/>
              </a:ext>
            </a:extLst>
          </p:cNvPr>
          <p:cNvPicPr>
            <a:picLocks noChangeAspect="1"/>
          </p:cNvPicPr>
          <p:nvPr/>
        </p:nvPicPr>
        <p:blipFill>
          <a:blip r:embed="rId2"/>
          <a:stretch>
            <a:fillRect/>
          </a:stretch>
        </p:blipFill>
        <p:spPr>
          <a:xfrm>
            <a:off x="6341797" y="1019566"/>
            <a:ext cx="2252189" cy="3104368"/>
          </a:xfrm>
          <a:prstGeom prst="rect">
            <a:avLst/>
          </a:prstGeom>
        </p:spPr>
      </p:pic>
      <p:sp>
        <p:nvSpPr>
          <p:cNvPr id="5" name="TextBox 4">
            <a:extLst>
              <a:ext uri="{FF2B5EF4-FFF2-40B4-BE49-F238E27FC236}">
                <a16:creationId xmlns:a16="http://schemas.microsoft.com/office/drawing/2014/main" id="{AD61CFDA-4F52-4F5D-B7FA-CAB7DFBBEDF0}"/>
              </a:ext>
            </a:extLst>
          </p:cNvPr>
          <p:cNvSpPr txBox="1"/>
          <p:nvPr/>
        </p:nvSpPr>
        <p:spPr>
          <a:xfrm>
            <a:off x="5025711" y="1019566"/>
            <a:ext cx="1316086" cy="400110"/>
          </a:xfrm>
          <a:prstGeom prst="rect">
            <a:avLst/>
          </a:prstGeom>
          <a:noFill/>
        </p:spPr>
        <p:txBody>
          <a:bodyPr wrap="square" rtlCol="0">
            <a:spAutoFit/>
          </a:bodyPr>
          <a:lstStyle/>
          <a:p>
            <a:r>
              <a:rPr lang="en-US" sz="2000" b="1">
                <a:solidFill>
                  <a:schemeClr val="bg1">
                    <a:lumMod val="50000"/>
                  </a:schemeClr>
                </a:solidFill>
                <a:effectLst>
                  <a:outerShdw blurRad="38100" dist="38100" dir="2700000" algn="tl">
                    <a:srgbClr val="000000">
                      <a:alpha val="43137"/>
                    </a:srgbClr>
                  </a:outerShdw>
                </a:effectLst>
                <a:highlight>
                  <a:srgbClr val="EA82FF"/>
                </a:highlight>
              </a:rPr>
              <a:t>Example:</a:t>
            </a:r>
          </a:p>
        </p:txBody>
      </p:sp>
    </p:spTree>
    <p:extLst>
      <p:ext uri="{BB962C8B-B14F-4D97-AF65-F5344CB8AC3E}">
        <p14:creationId xmlns:p14="http://schemas.microsoft.com/office/powerpoint/2010/main" val="3828339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74E59-C9AC-407D-B973-5C81076B85DA}"/>
              </a:ext>
            </a:extLst>
          </p:cNvPr>
          <p:cNvSpPr txBox="1"/>
          <p:nvPr/>
        </p:nvSpPr>
        <p:spPr>
          <a:xfrm>
            <a:off x="488611" y="984202"/>
            <a:ext cx="4216012" cy="3724096"/>
          </a:xfrm>
          <a:prstGeom prst="rect">
            <a:avLst/>
          </a:prstGeom>
          <a:noFill/>
        </p:spPr>
        <p:txBody>
          <a:bodyPr wrap="square" rtlCol="0">
            <a:spAutoFit/>
          </a:bodyPr>
          <a:lstStyle/>
          <a:p>
            <a:r>
              <a:rPr lang="en-US" sz="2800" b="1">
                <a:solidFill>
                  <a:schemeClr val="accent1">
                    <a:lumMod val="75000"/>
                    <a:lumOff val="25000"/>
                  </a:schemeClr>
                </a:solidFill>
              </a:rPr>
              <a:t>Student QR Code</a:t>
            </a:r>
          </a:p>
          <a:p>
            <a:endParaRPr lang="en-US" sz="2000"/>
          </a:p>
          <a:p>
            <a:r>
              <a:rPr lang="en-US" sz="2000"/>
              <a:t>Each student enrolled in your </a:t>
            </a:r>
          </a:p>
          <a:p>
            <a:r>
              <a:rPr lang="en-US" sz="2000"/>
              <a:t>class is automatically generated</a:t>
            </a:r>
          </a:p>
          <a:p>
            <a:r>
              <a:rPr lang="en-US" sz="2000"/>
              <a:t>a unique QR code.</a:t>
            </a:r>
          </a:p>
          <a:p>
            <a:endParaRPr lang="en-US" sz="2000"/>
          </a:p>
          <a:p>
            <a:r>
              <a:rPr lang="en-US" sz="2000"/>
              <a:t>QR codes act as their Portfolio </a:t>
            </a:r>
          </a:p>
          <a:p>
            <a:r>
              <a:rPr lang="en-US" sz="2000"/>
              <a:t>login and password.</a:t>
            </a:r>
          </a:p>
          <a:p>
            <a:endParaRPr lang="en-US" sz="2000"/>
          </a:p>
          <a:p>
            <a:r>
              <a:rPr lang="en-US" sz="1200" b="1">
                <a:solidFill>
                  <a:schemeClr val="bg1">
                    <a:lumMod val="50000"/>
                  </a:schemeClr>
                </a:solidFill>
              </a:rPr>
              <a:t>Reminder: </a:t>
            </a:r>
            <a:r>
              <a:rPr lang="en-US" sz="1200">
                <a:solidFill>
                  <a:schemeClr val="bg1">
                    <a:lumMod val="50000"/>
                  </a:schemeClr>
                </a:solidFill>
              </a:rPr>
              <a:t>Student QR Codes contain private login information for students, proper precautions should be taken. QR codes </a:t>
            </a:r>
            <a:r>
              <a:rPr lang="en-US" sz="1200" b="1" u="sng">
                <a:solidFill>
                  <a:schemeClr val="bg1">
                    <a:lumMod val="50000"/>
                  </a:schemeClr>
                </a:solidFill>
              </a:rPr>
              <a:t>should never</a:t>
            </a:r>
            <a:r>
              <a:rPr lang="en-US" sz="1200">
                <a:solidFill>
                  <a:schemeClr val="bg1">
                    <a:lumMod val="50000"/>
                  </a:schemeClr>
                </a:solidFill>
              </a:rPr>
              <a:t> be displayed online in public forums (ex. social media)</a:t>
            </a:r>
          </a:p>
        </p:txBody>
      </p:sp>
      <p:pic>
        <p:nvPicPr>
          <p:cNvPr id="4" name="Picture 3">
            <a:extLst>
              <a:ext uri="{FF2B5EF4-FFF2-40B4-BE49-F238E27FC236}">
                <a16:creationId xmlns:a16="http://schemas.microsoft.com/office/drawing/2014/main" id="{A7B43D8F-3200-46DF-8661-0C282CDE9BD3}"/>
              </a:ext>
            </a:extLst>
          </p:cNvPr>
          <p:cNvPicPr>
            <a:picLocks noChangeAspect="1"/>
          </p:cNvPicPr>
          <p:nvPr/>
        </p:nvPicPr>
        <p:blipFill>
          <a:blip r:embed="rId2"/>
          <a:stretch>
            <a:fillRect/>
          </a:stretch>
        </p:blipFill>
        <p:spPr>
          <a:xfrm>
            <a:off x="6533422" y="1142860"/>
            <a:ext cx="2226669" cy="3143532"/>
          </a:xfrm>
          <a:prstGeom prst="rect">
            <a:avLst/>
          </a:prstGeom>
        </p:spPr>
      </p:pic>
      <p:sp>
        <p:nvSpPr>
          <p:cNvPr id="5" name="TextBox 4">
            <a:extLst>
              <a:ext uri="{FF2B5EF4-FFF2-40B4-BE49-F238E27FC236}">
                <a16:creationId xmlns:a16="http://schemas.microsoft.com/office/drawing/2014/main" id="{E69E4446-E907-4BF8-88DB-F89A63D933CA}"/>
              </a:ext>
            </a:extLst>
          </p:cNvPr>
          <p:cNvSpPr txBox="1"/>
          <p:nvPr/>
        </p:nvSpPr>
        <p:spPr>
          <a:xfrm>
            <a:off x="5109473" y="1142860"/>
            <a:ext cx="1316086" cy="400110"/>
          </a:xfrm>
          <a:prstGeom prst="rect">
            <a:avLst/>
          </a:prstGeom>
          <a:noFill/>
        </p:spPr>
        <p:txBody>
          <a:bodyPr wrap="square" rtlCol="0">
            <a:spAutoFit/>
          </a:bodyPr>
          <a:lstStyle/>
          <a:p>
            <a:r>
              <a:rPr lang="en-US" sz="2000" b="1">
                <a:solidFill>
                  <a:schemeClr val="bg1">
                    <a:lumMod val="50000"/>
                  </a:schemeClr>
                </a:solidFill>
                <a:effectLst>
                  <a:outerShdw blurRad="38100" dist="38100" dir="2700000" algn="tl">
                    <a:srgbClr val="000000">
                      <a:alpha val="43137"/>
                    </a:srgbClr>
                  </a:outerShdw>
                </a:effectLst>
                <a:highlight>
                  <a:srgbClr val="EA82FF"/>
                </a:highlight>
              </a:rPr>
              <a:t>Example:</a:t>
            </a:r>
          </a:p>
        </p:txBody>
      </p:sp>
    </p:spTree>
    <p:extLst>
      <p:ext uri="{BB962C8B-B14F-4D97-AF65-F5344CB8AC3E}">
        <p14:creationId xmlns:p14="http://schemas.microsoft.com/office/powerpoint/2010/main" val="713472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780D7-9E62-4168-8ED4-3AD0A3386CA9}"/>
              </a:ext>
            </a:extLst>
          </p:cNvPr>
          <p:cNvSpPr>
            <a:spLocks noGrp="1"/>
          </p:cNvSpPr>
          <p:nvPr>
            <p:ph type="title"/>
          </p:nvPr>
        </p:nvSpPr>
        <p:spPr>
          <a:xfrm>
            <a:off x="155864" y="154052"/>
            <a:ext cx="8003361" cy="566969"/>
          </a:xfrm>
        </p:spPr>
        <p:txBody>
          <a:bodyPr/>
          <a:lstStyle/>
          <a:p>
            <a:r>
              <a:rPr lang="en-US"/>
              <a:t>QR Codes Best Practice for the Classroom</a:t>
            </a:r>
          </a:p>
        </p:txBody>
      </p:sp>
      <p:sp>
        <p:nvSpPr>
          <p:cNvPr id="3" name="Text Placeholder 2">
            <a:extLst>
              <a:ext uri="{FF2B5EF4-FFF2-40B4-BE49-F238E27FC236}">
                <a16:creationId xmlns:a16="http://schemas.microsoft.com/office/drawing/2014/main" id="{02B96A4B-20BD-4288-9386-794DA310093C}"/>
              </a:ext>
            </a:extLst>
          </p:cNvPr>
          <p:cNvSpPr>
            <a:spLocks noGrp="1"/>
          </p:cNvSpPr>
          <p:nvPr>
            <p:ph type="body" sz="quarter" idx="10"/>
          </p:nvPr>
        </p:nvSpPr>
        <p:spPr/>
        <p:txBody>
          <a:bodyPr/>
          <a:lstStyle/>
          <a:p>
            <a:endParaRPr lang="en-US"/>
          </a:p>
        </p:txBody>
      </p:sp>
      <p:pic>
        <p:nvPicPr>
          <p:cNvPr id="5" name="Picture 4">
            <a:extLst>
              <a:ext uri="{FF2B5EF4-FFF2-40B4-BE49-F238E27FC236}">
                <a16:creationId xmlns:a16="http://schemas.microsoft.com/office/drawing/2014/main" id="{C5BA6470-803F-4497-AB2F-224F4F9EE9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182" y="1207002"/>
            <a:ext cx="3043407" cy="2282555"/>
          </a:xfrm>
          <a:prstGeom prst="rect">
            <a:avLst/>
          </a:prstGeom>
        </p:spPr>
      </p:pic>
      <p:pic>
        <p:nvPicPr>
          <p:cNvPr id="7" name="Picture 6">
            <a:extLst>
              <a:ext uri="{FF2B5EF4-FFF2-40B4-BE49-F238E27FC236}">
                <a16:creationId xmlns:a16="http://schemas.microsoft.com/office/drawing/2014/main" id="{F62B68A8-7D5A-4637-831C-7ABBFEBAB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96107" y="1213959"/>
            <a:ext cx="3099072" cy="2324305"/>
          </a:xfrm>
          <a:prstGeom prst="rect">
            <a:avLst/>
          </a:prstGeom>
        </p:spPr>
      </p:pic>
      <p:pic>
        <p:nvPicPr>
          <p:cNvPr id="9" name="Picture 8">
            <a:extLst>
              <a:ext uri="{FF2B5EF4-FFF2-40B4-BE49-F238E27FC236}">
                <a16:creationId xmlns:a16="http://schemas.microsoft.com/office/drawing/2014/main" id="{652F05F9-20B7-4A25-80A2-A061C5F83D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859178" y="2096755"/>
            <a:ext cx="3091055" cy="2318291"/>
          </a:xfrm>
          <a:prstGeom prst="rect">
            <a:avLst/>
          </a:prstGeom>
        </p:spPr>
      </p:pic>
      <p:sp>
        <p:nvSpPr>
          <p:cNvPr id="10" name="TextBox 9">
            <a:extLst>
              <a:ext uri="{FF2B5EF4-FFF2-40B4-BE49-F238E27FC236}">
                <a16:creationId xmlns:a16="http://schemas.microsoft.com/office/drawing/2014/main" id="{3BCE84A2-5183-46AC-A33F-EC042BC7CBF3}"/>
              </a:ext>
            </a:extLst>
          </p:cNvPr>
          <p:cNvSpPr txBox="1"/>
          <p:nvPr/>
        </p:nvSpPr>
        <p:spPr>
          <a:xfrm>
            <a:off x="274667" y="3975538"/>
            <a:ext cx="2724256" cy="784830"/>
          </a:xfrm>
          <a:prstGeom prst="rect">
            <a:avLst/>
          </a:prstGeom>
          <a:noFill/>
        </p:spPr>
        <p:txBody>
          <a:bodyPr wrap="square" rtlCol="0">
            <a:spAutoFit/>
          </a:bodyPr>
          <a:lstStyle/>
          <a:p>
            <a:pPr defTabSz="685800">
              <a:buClrTx/>
            </a:pPr>
            <a:r>
              <a:rPr lang="en-US" sz="1500" b="1" kern="1200">
                <a:solidFill>
                  <a:srgbClr val="565A5C"/>
                </a:solidFill>
                <a:latin typeface="Calibri" panose="020F0502020204030204"/>
                <a:ea typeface="+mn-ea"/>
                <a:cs typeface="+mn-cs"/>
              </a:rPr>
              <a:t>On your person: </a:t>
            </a:r>
            <a:r>
              <a:rPr lang="en-US" sz="1500" kern="1200">
                <a:solidFill>
                  <a:srgbClr val="565A5C"/>
                </a:solidFill>
                <a:latin typeface="Calibri" panose="020F0502020204030204"/>
                <a:ea typeface="+mn-ea"/>
                <a:cs typeface="+mn-cs"/>
              </a:rPr>
              <a:t>MOBILE, always with you for quick reference and ON THE GO documentation</a:t>
            </a:r>
          </a:p>
        </p:txBody>
      </p:sp>
      <p:sp>
        <p:nvSpPr>
          <p:cNvPr id="11" name="TextBox 10">
            <a:extLst>
              <a:ext uri="{FF2B5EF4-FFF2-40B4-BE49-F238E27FC236}">
                <a16:creationId xmlns:a16="http://schemas.microsoft.com/office/drawing/2014/main" id="{C5250585-FE13-4F10-B597-98AACE950580}"/>
              </a:ext>
            </a:extLst>
          </p:cNvPr>
          <p:cNvSpPr txBox="1"/>
          <p:nvPr/>
        </p:nvSpPr>
        <p:spPr>
          <a:xfrm>
            <a:off x="2894619" y="698588"/>
            <a:ext cx="3103226" cy="1015663"/>
          </a:xfrm>
          <a:prstGeom prst="rect">
            <a:avLst/>
          </a:prstGeom>
          <a:noFill/>
        </p:spPr>
        <p:txBody>
          <a:bodyPr wrap="square" rtlCol="0">
            <a:spAutoFit/>
          </a:bodyPr>
          <a:lstStyle/>
          <a:p>
            <a:pPr defTabSz="685800">
              <a:buClrTx/>
            </a:pPr>
            <a:r>
              <a:rPr lang="en-US" sz="1500" b="1" kern="1200">
                <a:solidFill>
                  <a:srgbClr val="565A5C"/>
                </a:solidFill>
                <a:latin typeface="Calibri" panose="020F0502020204030204"/>
                <a:ea typeface="+mn-ea"/>
                <a:cs typeface="+mn-cs"/>
              </a:rPr>
              <a:t>On the Move in Class: </a:t>
            </a:r>
            <a:r>
              <a:rPr lang="en-US" sz="1500" kern="1200">
                <a:solidFill>
                  <a:srgbClr val="565A5C"/>
                </a:solidFill>
                <a:latin typeface="Calibri" panose="020F0502020204030204"/>
                <a:ea typeface="+mn-ea"/>
                <a:cs typeface="+mn-cs"/>
              </a:rPr>
              <a:t>Easy to share between support teachers in the classroom: Supply, Planning Cover, ECEs, EAs…</a:t>
            </a:r>
          </a:p>
        </p:txBody>
      </p:sp>
      <p:sp>
        <p:nvSpPr>
          <p:cNvPr id="13" name="TextBox 12">
            <a:extLst>
              <a:ext uri="{FF2B5EF4-FFF2-40B4-BE49-F238E27FC236}">
                <a16:creationId xmlns:a16="http://schemas.microsoft.com/office/drawing/2014/main" id="{F60DD3D4-4BC9-4748-8720-CB2C54CF1CD9}"/>
              </a:ext>
            </a:extLst>
          </p:cNvPr>
          <p:cNvSpPr txBox="1"/>
          <p:nvPr/>
        </p:nvSpPr>
        <p:spPr>
          <a:xfrm>
            <a:off x="5892208" y="3984210"/>
            <a:ext cx="3023192" cy="1015663"/>
          </a:xfrm>
          <a:prstGeom prst="rect">
            <a:avLst/>
          </a:prstGeom>
          <a:noFill/>
        </p:spPr>
        <p:txBody>
          <a:bodyPr wrap="square" rtlCol="0">
            <a:spAutoFit/>
          </a:bodyPr>
          <a:lstStyle/>
          <a:p>
            <a:pPr defTabSz="685800">
              <a:buClrTx/>
            </a:pPr>
            <a:r>
              <a:rPr lang="en-US" sz="1500" b="1" kern="1200">
                <a:solidFill>
                  <a:srgbClr val="565A5C"/>
                </a:solidFill>
                <a:latin typeface="Calibri" panose="020F0502020204030204"/>
                <a:ea typeface="+mn-ea"/>
                <a:cs typeface="+mn-cs"/>
              </a:rPr>
              <a:t>On the Wall: </a:t>
            </a:r>
            <a:r>
              <a:rPr lang="en-US" sz="1500" kern="1200">
                <a:solidFill>
                  <a:srgbClr val="565A5C"/>
                </a:solidFill>
                <a:latin typeface="Calibri" panose="020F0502020204030204"/>
                <a:ea typeface="+mn-ea"/>
                <a:cs typeface="+mn-cs"/>
              </a:rPr>
              <a:t>permanent reference for student use and independence. Tip: Use student numbers for easy identification and order</a:t>
            </a:r>
          </a:p>
        </p:txBody>
      </p:sp>
      <p:sp>
        <p:nvSpPr>
          <p:cNvPr id="4" name="TextBox 3">
            <a:extLst>
              <a:ext uri="{FF2B5EF4-FFF2-40B4-BE49-F238E27FC236}">
                <a16:creationId xmlns:a16="http://schemas.microsoft.com/office/drawing/2014/main" id="{64CD52AD-5BFA-4F0A-B1CB-66C90F4BB97B}"/>
              </a:ext>
            </a:extLst>
          </p:cNvPr>
          <p:cNvSpPr txBox="1"/>
          <p:nvPr/>
        </p:nvSpPr>
        <p:spPr>
          <a:xfrm>
            <a:off x="155863" y="4865166"/>
            <a:ext cx="5574841" cy="215444"/>
          </a:xfrm>
          <a:prstGeom prst="rect">
            <a:avLst/>
          </a:prstGeom>
          <a:noFill/>
        </p:spPr>
        <p:txBody>
          <a:bodyPr wrap="square" rtlCol="0">
            <a:spAutoFit/>
          </a:bodyPr>
          <a:lstStyle/>
          <a:p>
            <a:r>
              <a:rPr lang="en-US" sz="800"/>
              <a:t>Examples from St. Jacobs Public School (Waterloo Region District School Board, Ontario, Canada)</a:t>
            </a:r>
          </a:p>
        </p:txBody>
      </p:sp>
    </p:spTree>
    <p:extLst>
      <p:ext uri="{BB962C8B-B14F-4D97-AF65-F5344CB8AC3E}">
        <p14:creationId xmlns:p14="http://schemas.microsoft.com/office/powerpoint/2010/main" val="3414589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061FA6-3797-410D-B231-311AF6C4FEFE}"/>
              </a:ext>
            </a:extLst>
          </p:cNvPr>
          <p:cNvPicPr>
            <a:picLocks noChangeAspect="1"/>
          </p:cNvPicPr>
          <p:nvPr/>
        </p:nvPicPr>
        <p:blipFill>
          <a:blip r:embed="rId2"/>
          <a:stretch>
            <a:fillRect/>
          </a:stretch>
        </p:blipFill>
        <p:spPr>
          <a:xfrm>
            <a:off x="2856469" y="821374"/>
            <a:ext cx="3070277" cy="3913912"/>
          </a:xfrm>
          <a:prstGeom prst="rect">
            <a:avLst/>
          </a:prstGeom>
        </p:spPr>
      </p:pic>
      <p:pic>
        <p:nvPicPr>
          <p:cNvPr id="5" name="Picture 4">
            <a:extLst>
              <a:ext uri="{FF2B5EF4-FFF2-40B4-BE49-F238E27FC236}">
                <a16:creationId xmlns:a16="http://schemas.microsoft.com/office/drawing/2014/main" id="{5388FA82-D0F0-4C14-8487-9F18B241ABCF}"/>
              </a:ext>
            </a:extLst>
          </p:cNvPr>
          <p:cNvPicPr>
            <a:picLocks noChangeAspect="1"/>
          </p:cNvPicPr>
          <p:nvPr/>
        </p:nvPicPr>
        <p:blipFill>
          <a:blip r:embed="rId3"/>
          <a:stretch>
            <a:fillRect/>
          </a:stretch>
        </p:blipFill>
        <p:spPr>
          <a:xfrm>
            <a:off x="6028293" y="82655"/>
            <a:ext cx="2102080" cy="4995531"/>
          </a:xfrm>
          <a:prstGeom prst="rect">
            <a:avLst/>
          </a:prstGeom>
        </p:spPr>
      </p:pic>
      <p:sp>
        <p:nvSpPr>
          <p:cNvPr id="3" name="Text Placeholder 2">
            <a:extLst>
              <a:ext uri="{FF2B5EF4-FFF2-40B4-BE49-F238E27FC236}">
                <a16:creationId xmlns:a16="http://schemas.microsoft.com/office/drawing/2014/main" id="{FCC07FEE-12B4-47D3-A0A4-48EC989677DB}"/>
              </a:ext>
            </a:extLst>
          </p:cNvPr>
          <p:cNvSpPr>
            <a:spLocks noGrp="1"/>
          </p:cNvSpPr>
          <p:nvPr>
            <p:ph type="body" sz="quarter" idx="10"/>
          </p:nvPr>
        </p:nvSpPr>
        <p:spPr>
          <a:xfrm>
            <a:off x="120580" y="1040592"/>
            <a:ext cx="2735888" cy="3475475"/>
          </a:xfrm>
        </p:spPr>
        <p:txBody>
          <a:bodyPr/>
          <a:lstStyle/>
          <a:p>
            <a:r>
              <a:rPr lang="en-US" sz="1800">
                <a:solidFill>
                  <a:schemeClr val="bg1"/>
                </a:solidFill>
              </a:rPr>
              <a:t>Enable your students to use </a:t>
            </a:r>
            <a:r>
              <a:rPr lang="en-US" sz="1800" u="sng">
                <a:solidFill>
                  <a:schemeClr val="bg1"/>
                </a:solidFill>
              </a:rPr>
              <a:t>Portfolio</a:t>
            </a:r>
            <a:r>
              <a:rPr lang="en-US" sz="1800">
                <a:solidFill>
                  <a:schemeClr val="bg1"/>
                </a:solidFill>
              </a:rPr>
              <a:t> themselves by providing them with some instructions and steps so they can explore their own learning. </a:t>
            </a:r>
          </a:p>
          <a:p>
            <a:r>
              <a:rPr lang="en-US" sz="1800">
                <a:solidFill>
                  <a:schemeClr val="bg1"/>
                </a:solidFill>
              </a:rPr>
              <a:t> </a:t>
            </a:r>
          </a:p>
          <a:p>
            <a:endParaRPr lang="en-US" sz="1800">
              <a:solidFill>
                <a:schemeClr val="bg1"/>
              </a:solidFill>
            </a:endParaRPr>
          </a:p>
          <a:p>
            <a:endParaRPr lang="en-US" sz="1800">
              <a:solidFill>
                <a:schemeClr val="bg1"/>
              </a:solidFill>
            </a:endParaRPr>
          </a:p>
        </p:txBody>
      </p:sp>
      <p:sp>
        <p:nvSpPr>
          <p:cNvPr id="8" name="TextBox 7">
            <a:extLst>
              <a:ext uri="{FF2B5EF4-FFF2-40B4-BE49-F238E27FC236}">
                <a16:creationId xmlns:a16="http://schemas.microsoft.com/office/drawing/2014/main" id="{D00A87D6-9355-46CF-9F1A-E3BC4C3E1653}"/>
              </a:ext>
            </a:extLst>
          </p:cNvPr>
          <p:cNvSpPr txBox="1"/>
          <p:nvPr/>
        </p:nvSpPr>
        <p:spPr>
          <a:xfrm>
            <a:off x="120580" y="158262"/>
            <a:ext cx="5525852" cy="461665"/>
          </a:xfrm>
          <a:prstGeom prst="rect">
            <a:avLst/>
          </a:prstGeom>
          <a:noFill/>
        </p:spPr>
        <p:txBody>
          <a:bodyPr wrap="square" rtlCol="0">
            <a:spAutoFit/>
          </a:bodyPr>
          <a:lstStyle/>
          <a:p>
            <a:pPr defTabSz="685800">
              <a:defRPr/>
            </a:pPr>
            <a:r>
              <a:rPr lang="en-US" sz="2400" b="1">
                <a:solidFill>
                  <a:srgbClr val="E87511"/>
                </a:solidFill>
                <a:ea typeface="+mn-ea"/>
              </a:rPr>
              <a:t>Best Practices for the Classroom</a:t>
            </a:r>
          </a:p>
        </p:txBody>
      </p:sp>
      <p:sp>
        <p:nvSpPr>
          <p:cNvPr id="2" name="Arrow: Right 1">
            <a:extLst>
              <a:ext uri="{FF2B5EF4-FFF2-40B4-BE49-F238E27FC236}">
                <a16:creationId xmlns:a16="http://schemas.microsoft.com/office/drawing/2014/main" id="{4BE601B0-5D02-4E11-A9DD-CE6C26B79C96}"/>
              </a:ext>
            </a:extLst>
          </p:cNvPr>
          <p:cNvSpPr/>
          <p:nvPr/>
        </p:nvSpPr>
        <p:spPr>
          <a:xfrm>
            <a:off x="120581" y="2778329"/>
            <a:ext cx="3112477" cy="1834493"/>
          </a:xfrm>
          <a:prstGeom prst="rightArrow">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r>
              <a:rPr lang="en-US" sz="1350">
                <a:solidFill>
                  <a:srgbClr val="FFFFFF"/>
                </a:solidFill>
                <a:latin typeface="Calibri" panose="020F0502020204030204"/>
              </a:rPr>
              <a:t>Here are some examples from kindergarten classrooms from </a:t>
            </a:r>
            <a:r>
              <a:rPr lang="en-US" sz="1350" b="1" i="1">
                <a:solidFill>
                  <a:srgbClr val="FFFFFF"/>
                </a:solidFill>
                <a:latin typeface="Calibri" panose="020F0502020204030204"/>
              </a:rPr>
              <a:t>Simcoe County District School Board (Ontario, Canada)</a:t>
            </a:r>
          </a:p>
        </p:txBody>
      </p:sp>
    </p:spTree>
    <p:extLst>
      <p:ext uri="{BB962C8B-B14F-4D97-AF65-F5344CB8AC3E}">
        <p14:creationId xmlns:p14="http://schemas.microsoft.com/office/powerpoint/2010/main" val="191581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8D4C-1102-4C01-94EE-83DA9E2ACE24}"/>
              </a:ext>
            </a:extLst>
          </p:cNvPr>
          <p:cNvSpPr>
            <a:spLocks noGrp="1"/>
          </p:cNvSpPr>
          <p:nvPr>
            <p:ph type="title"/>
          </p:nvPr>
        </p:nvSpPr>
        <p:spPr>
          <a:xfrm>
            <a:off x="275300" y="236112"/>
            <a:ext cx="7772816" cy="368544"/>
          </a:xfrm>
        </p:spPr>
        <p:txBody>
          <a:bodyPr/>
          <a:lstStyle/>
          <a:p>
            <a:r>
              <a:rPr lang="en-US" sz="2400"/>
              <a:t>Student Demo of the Brightspace Portfolio App</a:t>
            </a:r>
          </a:p>
        </p:txBody>
      </p:sp>
      <p:pic>
        <p:nvPicPr>
          <p:cNvPr id="4" name="Online Media 3" title="How to use Brightspace Portfolio for students">
            <a:hlinkClick r:id="" action="ppaction://media"/>
            <a:extLst>
              <a:ext uri="{FF2B5EF4-FFF2-40B4-BE49-F238E27FC236}">
                <a16:creationId xmlns:a16="http://schemas.microsoft.com/office/drawing/2014/main" id="{2BFB3E0B-D20C-4CFD-9D2E-FF1BF9273D5E}"/>
              </a:ext>
            </a:extLst>
          </p:cNvPr>
          <p:cNvPicPr>
            <a:picLocks noRot="1" noChangeAspect="1"/>
          </p:cNvPicPr>
          <p:nvPr>
            <a:videoFile r:link="rId1"/>
          </p:nvPr>
        </p:nvPicPr>
        <p:blipFill>
          <a:blip r:embed="rId3"/>
          <a:stretch>
            <a:fillRect/>
          </a:stretch>
        </p:blipFill>
        <p:spPr>
          <a:xfrm>
            <a:off x="1139316" y="738587"/>
            <a:ext cx="6865368" cy="3861770"/>
          </a:xfrm>
          <a:prstGeom prst="rect">
            <a:avLst/>
          </a:prstGeom>
        </p:spPr>
      </p:pic>
    </p:spTree>
    <p:extLst>
      <p:ext uri="{BB962C8B-B14F-4D97-AF65-F5344CB8AC3E}">
        <p14:creationId xmlns:p14="http://schemas.microsoft.com/office/powerpoint/2010/main" val="42797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20000">
              <a:srgbClr val="FFFFFF"/>
            </a:gs>
            <a:gs pos="100000">
              <a:srgbClr val="F9F9F9"/>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4DFD-5FCF-4D0F-A6DA-A92B42A267A9}"/>
              </a:ext>
            </a:extLst>
          </p:cNvPr>
          <p:cNvSpPr>
            <a:spLocks noGrp="1"/>
          </p:cNvSpPr>
          <p:nvPr>
            <p:ph type="title"/>
          </p:nvPr>
        </p:nvSpPr>
        <p:spPr/>
        <p:txBody>
          <a:bodyPr/>
          <a:lstStyle/>
          <a:p>
            <a:r>
              <a:rPr lang="en-US"/>
              <a:t>What do I see in Portfolio?</a:t>
            </a:r>
          </a:p>
        </p:txBody>
      </p:sp>
      <p:pic>
        <p:nvPicPr>
          <p:cNvPr id="4" name="Picture 3">
            <a:extLst>
              <a:ext uri="{FF2B5EF4-FFF2-40B4-BE49-F238E27FC236}">
                <a16:creationId xmlns:a16="http://schemas.microsoft.com/office/drawing/2014/main" id="{D04C6524-FD5C-4024-B101-8EB54F7013F1}"/>
              </a:ext>
            </a:extLst>
          </p:cNvPr>
          <p:cNvPicPr>
            <a:picLocks noChangeAspect="1"/>
          </p:cNvPicPr>
          <p:nvPr/>
        </p:nvPicPr>
        <p:blipFill>
          <a:blip r:embed="rId2"/>
          <a:stretch>
            <a:fillRect/>
          </a:stretch>
        </p:blipFill>
        <p:spPr>
          <a:xfrm>
            <a:off x="440863" y="908552"/>
            <a:ext cx="6713250" cy="3489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Rounded Corners 5">
            <a:extLst>
              <a:ext uri="{FF2B5EF4-FFF2-40B4-BE49-F238E27FC236}">
                <a16:creationId xmlns:a16="http://schemas.microsoft.com/office/drawing/2014/main" id="{86C9843C-6469-4701-9827-35B6F07FC0E9}"/>
              </a:ext>
            </a:extLst>
          </p:cNvPr>
          <p:cNvSpPr/>
          <p:nvPr/>
        </p:nvSpPr>
        <p:spPr>
          <a:xfrm>
            <a:off x="4620364" y="988530"/>
            <a:ext cx="705754" cy="628214"/>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73EB416-853F-4CBE-89A6-FCA064BA2812}"/>
              </a:ext>
            </a:extLst>
          </p:cNvPr>
          <p:cNvSpPr/>
          <p:nvPr/>
        </p:nvSpPr>
        <p:spPr>
          <a:xfrm>
            <a:off x="6317037" y="2351555"/>
            <a:ext cx="568793" cy="26299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4C9F788-D4A9-42AE-9F2F-987EEF75BDC2}"/>
              </a:ext>
            </a:extLst>
          </p:cNvPr>
          <p:cNvSpPr/>
          <p:nvPr/>
        </p:nvSpPr>
        <p:spPr>
          <a:xfrm>
            <a:off x="5333588" y="2043766"/>
            <a:ext cx="781018" cy="26299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C71A678-98F0-4250-B779-820E8DEA60AD}"/>
              </a:ext>
            </a:extLst>
          </p:cNvPr>
          <p:cNvSpPr/>
          <p:nvPr/>
        </p:nvSpPr>
        <p:spPr>
          <a:xfrm>
            <a:off x="4735916" y="2043766"/>
            <a:ext cx="474650" cy="26299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DA5D127-5553-41A8-A7EB-4307E9323AA1}"/>
              </a:ext>
            </a:extLst>
          </p:cNvPr>
          <p:cNvSpPr/>
          <p:nvPr/>
        </p:nvSpPr>
        <p:spPr>
          <a:xfrm>
            <a:off x="5767260" y="2351556"/>
            <a:ext cx="493937" cy="26299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1A38959-DBC9-4E05-A73F-04D2FE1198D7}"/>
              </a:ext>
            </a:extLst>
          </p:cNvPr>
          <p:cNvSpPr/>
          <p:nvPr/>
        </p:nvSpPr>
        <p:spPr>
          <a:xfrm>
            <a:off x="496419" y="2631732"/>
            <a:ext cx="1585322" cy="174458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F113C73-3CF7-4D5B-8563-7A2E920698A1}"/>
              </a:ext>
            </a:extLst>
          </p:cNvPr>
          <p:cNvSpPr/>
          <p:nvPr/>
        </p:nvSpPr>
        <p:spPr>
          <a:xfrm>
            <a:off x="4040427" y="3973810"/>
            <a:ext cx="274216" cy="26727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212C9BF1-F174-45FC-BCF3-8F52E170D494}"/>
              </a:ext>
            </a:extLst>
          </p:cNvPr>
          <p:cNvSpPr/>
          <p:nvPr/>
        </p:nvSpPr>
        <p:spPr>
          <a:xfrm>
            <a:off x="4429681" y="3968006"/>
            <a:ext cx="274216" cy="26727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5C45B39-E183-4723-AC70-B1ACD7929811}"/>
              </a:ext>
            </a:extLst>
          </p:cNvPr>
          <p:cNvSpPr/>
          <p:nvPr/>
        </p:nvSpPr>
        <p:spPr>
          <a:xfrm>
            <a:off x="4818935" y="3972287"/>
            <a:ext cx="274216" cy="26299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5EAD3C5-E07E-4B5C-8F26-8FCA0578877F}"/>
              </a:ext>
            </a:extLst>
          </p:cNvPr>
          <p:cNvSpPr txBox="1"/>
          <p:nvPr/>
        </p:nvSpPr>
        <p:spPr>
          <a:xfrm>
            <a:off x="7284003" y="829556"/>
            <a:ext cx="1783532" cy="3647152"/>
          </a:xfrm>
          <a:prstGeom prst="rect">
            <a:avLst/>
          </a:prstGeom>
          <a:noFill/>
          <a:ln w="38100">
            <a:solidFill>
              <a:srgbClr val="7030A0"/>
            </a:solidFill>
          </a:ln>
        </p:spPr>
        <p:txBody>
          <a:bodyPr wrap="square" rtlCol="0">
            <a:spAutoFit/>
          </a:bodyPr>
          <a:lstStyle/>
          <a:p>
            <a:pPr algn="ctr"/>
            <a:r>
              <a:rPr lang="en-US" sz="1200" b="1" u="sng"/>
              <a:t>Legend:</a:t>
            </a:r>
          </a:p>
          <a:p>
            <a:pPr algn="ctr"/>
            <a:endParaRPr lang="en-US" sz="900" b="1" u="sng"/>
          </a:p>
          <a:p>
            <a:pPr marL="342900" indent="-342900">
              <a:buAutoNum type="arabicPeriod"/>
            </a:pPr>
            <a:r>
              <a:rPr lang="en-US" sz="1050" err="1"/>
              <a:t>NavBar</a:t>
            </a:r>
            <a:r>
              <a:rPr lang="en-US" sz="1050"/>
              <a:t> Icon</a:t>
            </a:r>
          </a:p>
          <a:p>
            <a:pPr marL="342900" indent="-342900">
              <a:buAutoNum type="arabicPeriod"/>
            </a:pPr>
            <a:endParaRPr lang="en-US" sz="1050"/>
          </a:p>
          <a:p>
            <a:pPr marL="342900" indent="-342900">
              <a:buAutoNum type="arabicPeriod"/>
            </a:pPr>
            <a:r>
              <a:rPr lang="en-US" sz="1050"/>
              <a:t>Settings</a:t>
            </a:r>
          </a:p>
          <a:p>
            <a:pPr marL="342900" indent="-342900">
              <a:buAutoNum type="arabicPeriod"/>
            </a:pPr>
            <a:endParaRPr lang="en-US" sz="1050"/>
          </a:p>
          <a:p>
            <a:pPr marL="342900" indent="-342900">
              <a:buAutoNum type="arabicPeriod"/>
            </a:pPr>
            <a:r>
              <a:rPr lang="en-US" sz="1050"/>
              <a:t>Print Class </a:t>
            </a:r>
            <a:r>
              <a:rPr lang="en-US" sz="1050" err="1"/>
              <a:t>Passcards</a:t>
            </a:r>
            <a:endParaRPr lang="en-US" sz="1050"/>
          </a:p>
          <a:p>
            <a:pPr marL="342900" indent="-342900">
              <a:buAutoNum type="arabicPeriod"/>
            </a:pPr>
            <a:endParaRPr lang="en-US" sz="1050"/>
          </a:p>
          <a:p>
            <a:pPr marL="342900" indent="-342900">
              <a:buAutoNum type="arabicPeriod"/>
            </a:pPr>
            <a:r>
              <a:rPr lang="en-US" sz="1050"/>
              <a:t>View Options</a:t>
            </a:r>
          </a:p>
          <a:p>
            <a:pPr marL="342900" indent="-342900">
              <a:buAutoNum type="arabicPeriod"/>
            </a:pPr>
            <a:endParaRPr lang="en-US" sz="1050"/>
          </a:p>
          <a:p>
            <a:pPr marL="342900" indent="-342900">
              <a:buAutoNum type="arabicPeriod"/>
            </a:pPr>
            <a:r>
              <a:rPr lang="en-US" sz="1050"/>
              <a:t>Approve Evidence</a:t>
            </a:r>
          </a:p>
          <a:p>
            <a:pPr marL="342900" indent="-342900">
              <a:buAutoNum type="arabicPeriod"/>
            </a:pPr>
            <a:endParaRPr lang="en-US" sz="1050"/>
          </a:p>
          <a:p>
            <a:pPr marL="342900" indent="-342900">
              <a:buAutoNum type="arabicPeriod"/>
            </a:pPr>
            <a:r>
              <a:rPr lang="en-US" sz="1050"/>
              <a:t>Student Portfolio</a:t>
            </a:r>
          </a:p>
          <a:p>
            <a:pPr marL="342900" indent="-342900">
              <a:buAutoNum type="arabicPeriod"/>
            </a:pPr>
            <a:endParaRPr lang="en-US" sz="1050"/>
          </a:p>
          <a:p>
            <a:pPr marL="342900" indent="-342900">
              <a:buAutoNum type="arabicPeriod"/>
            </a:pPr>
            <a:r>
              <a:rPr lang="en-US" sz="1050"/>
              <a:t>Approved Evidence</a:t>
            </a:r>
          </a:p>
          <a:p>
            <a:pPr marL="342900" indent="-342900">
              <a:buAutoNum type="arabicPeriod"/>
            </a:pPr>
            <a:endParaRPr lang="en-US" sz="1050"/>
          </a:p>
          <a:p>
            <a:pPr marL="342900" indent="-342900">
              <a:buAutoNum type="arabicPeriod"/>
            </a:pPr>
            <a:r>
              <a:rPr lang="en-US" sz="1050"/>
              <a:t>Evidence Shared with Parents</a:t>
            </a:r>
          </a:p>
          <a:p>
            <a:pPr marL="342900" indent="-342900">
              <a:buAutoNum type="arabicPeriod"/>
            </a:pPr>
            <a:endParaRPr lang="en-US" sz="1050"/>
          </a:p>
          <a:p>
            <a:pPr marL="342900" indent="-342900">
              <a:buAutoNum type="arabicPeriod"/>
            </a:pPr>
            <a:r>
              <a:rPr lang="en-US" sz="1050"/>
              <a:t>Unapproved Evidence</a:t>
            </a:r>
          </a:p>
        </p:txBody>
      </p:sp>
      <p:sp>
        <p:nvSpPr>
          <p:cNvPr id="21" name="TextBox 20">
            <a:extLst>
              <a:ext uri="{FF2B5EF4-FFF2-40B4-BE49-F238E27FC236}">
                <a16:creationId xmlns:a16="http://schemas.microsoft.com/office/drawing/2014/main" id="{21B66680-68CF-4068-B659-0BA5FF9BE5F4}"/>
              </a:ext>
            </a:extLst>
          </p:cNvPr>
          <p:cNvSpPr txBox="1"/>
          <p:nvPr/>
        </p:nvSpPr>
        <p:spPr>
          <a:xfrm>
            <a:off x="4868000" y="698751"/>
            <a:ext cx="274217" cy="261610"/>
          </a:xfrm>
          <a:prstGeom prst="rect">
            <a:avLst/>
          </a:prstGeom>
          <a:noFill/>
          <a:ln w="28575">
            <a:noFill/>
          </a:ln>
        </p:spPr>
        <p:txBody>
          <a:bodyPr wrap="square" rtlCol="0">
            <a:spAutoFit/>
          </a:bodyPr>
          <a:lstStyle/>
          <a:p>
            <a:r>
              <a:rPr lang="en-US" sz="1100"/>
              <a:t>1</a:t>
            </a:r>
          </a:p>
        </p:txBody>
      </p:sp>
      <p:sp>
        <p:nvSpPr>
          <p:cNvPr id="22" name="TextBox 21">
            <a:extLst>
              <a:ext uri="{FF2B5EF4-FFF2-40B4-BE49-F238E27FC236}">
                <a16:creationId xmlns:a16="http://schemas.microsoft.com/office/drawing/2014/main" id="{3147F662-5E8D-4FC2-844E-842F84869DD0}"/>
              </a:ext>
            </a:extLst>
          </p:cNvPr>
          <p:cNvSpPr txBox="1"/>
          <p:nvPr/>
        </p:nvSpPr>
        <p:spPr>
          <a:xfrm>
            <a:off x="4836132" y="3747735"/>
            <a:ext cx="274217" cy="261610"/>
          </a:xfrm>
          <a:prstGeom prst="rect">
            <a:avLst/>
          </a:prstGeom>
          <a:noFill/>
          <a:ln w="28575">
            <a:noFill/>
          </a:ln>
        </p:spPr>
        <p:txBody>
          <a:bodyPr wrap="square" rtlCol="0">
            <a:spAutoFit/>
          </a:bodyPr>
          <a:lstStyle/>
          <a:p>
            <a:r>
              <a:rPr lang="en-US" sz="1100"/>
              <a:t>9</a:t>
            </a:r>
          </a:p>
        </p:txBody>
      </p:sp>
      <p:sp>
        <p:nvSpPr>
          <p:cNvPr id="23" name="TextBox 22">
            <a:extLst>
              <a:ext uri="{FF2B5EF4-FFF2-40B4-BE49-F238E27FC236}">
                <a16:creationId xmlns:a16="http://schemas.microsoft.com/office/drawing/2014/main" id="{8ACE6B60-A149-4783-A0E8-1EE7F98264C6}"/>
              </a:ext>
            </a:extLst>
          </p:cNvPr>
          <p:cNvSpPr txBox="1"/>
          <p:nvPr/>
        </p:nvSpPr>
        <p:spPr>
          <a:xfrm>
            <a:off x="5630151" y="1820153"/>
            <a:ext cx="274217" cy="261610"/>
          </a:xfrm>
          <a:prstGeom prst="rect">
            <a:avLst/>
          </a:prstGeom>
          <a:noFill/>
          <a:ln w="28575">
            <a:noFill/>
          </a:ln>
        </p:spPr>
        <p:txBody>
          <a:bodyPr wrap="square" rtlCol="0">
            <a:spAutoFit/>
          </a:bodyPr>
          <a:lstStyle/>
          <a:p>
            <a:r>
              <a:rPr lang="en-US" sz="1100"/>
              <a:t>3</a:t>
            </a:r>
          </a:p>
        </p:txBody>
      </p:sp>
      <p:sp>
        <p:nvSpPr>
          <p:cNvPr id="24" name="TextBox 23">
            <a:extLst>
              <a:ext uri="{FF2B5EF4-FFF2-40B4-BE49-F238E27FC236}">
                <a16:creationId xmlns:a16="http://schemas.microsoft.com/office/drawing/2014/main" id="{31FB9007-98E7-4EB1-B1AB-E1F226D0DA67}"/>
              </a:ext>
            </a:extLst>
          </p:cNvPr>
          <p:cNvSpPr txBox="1"/>
          <p:nvPr/>
        </p:nvSpPr>
        <p:spPr>
          <a:xfrm>
            <a:off x="5531362" y="2330466"/>
            <a:ext cx="274217" cy="261610"/>
          </a:xfrm>
          <a:prstGeom prst="rect">
            <a:avLst/>
          </a:prstGeom>
          <a:noFill/>
          <a:ln w="28575">
            <a:noFill/>
          </a:ln>
        </p:spPr>
        <p:txBody>
          <a:bodyPr wrap="square" rtlCol="0">
            <a:spAutoFit/>
          </a:bodyPr>
          <a:lstStyle/>
          <a:p>
            <a:r>
              <a:rPr lang="en-US" sz="1100"/>
              <a:t>4</a:t>
            </a:r>
          </a:p>
        </p:txBody>
      </p:sp>
      <p:sp>
        <p:nvSpPr>
          <p:cNvPr id="25" name="TextBox 24">
            <a:extLst>
              <a:ext uri="{FF2B5EF4-FFF2-40B4-BE49-F238E27FC236}">
                <a16:creationId xmlns:a16="http://schemas.microsoft.com/office/drawing/2014/main" id="{668EA736-CB94-49D5-943F-69F86728492C}"/>
              </a:ext>
            </a:extLst>
          </p:cNvPr>
          <p:cNvSpPr txBox="1"/>
          <p:nvPr/>
        </p:nvSpPr>
        <p:spPr>
          <a:xfrm>
            <a:off x="4836132" y="1818689"/>
            <a:ext cx="274217" cy="261610"/>
          </a:xfrm>
          <a:prstGeom prst="rect">
            <a:avLst/>
          </a:prstGeom>
          <a:noFill/>
          <a:ln w="28575">
            <a:noFill/>
          </a:ln>
        </p:spPr>
        <p:txBody>
          <a:bodyPr wrap="square" rtlCol="0">
            <a:spAutoFit/>
          </a:bodyPr>
          <a:lstStyle/>
          <a:p>
            <a:r>
              <a:rPr lang="en-US" sz="1100"/>
              <a:t>2</a:t>
            </a:r>
          </a:p>
        </p:txBody>
      </p:sp>
      <p:sp>
        <p:nvSpPr>
          <p:cNvPr id="26" name="TextBox 25">
            <a:extLst>
              <a:ext uri="{FF2B5EF4-FFF2-40B4-BE49-F238E27FC236}">
                <a16:creationId xmlns:a16="http://schemas.microsoft.com/office/drawing/2014/main" id="{E4CC12C9-0850-4047-B02D-26EDD26AB6FF}"/>
              </a:ext>
            </a:extLst>
          </p:cNvPr>
          <p:cNvSpPr txBox="1"/>
          <p:nvPr/>
        </p:nvSpPr>
        <p:spPr>
          <a:xfrm>
            <a:off x="4429680" y="3729767"/>
            <a:ext cx="274217" cy="261610"/>
          </a:xfrm>
          <a:prstGeom prst="rect">
            <a:avLst/>
          </a:prstGeom>
          <a:noFill/>
          <a:ln w="28575">
            <a:noFill/>
          </a:ln>
        </p:spPr>
        <p:txBody>
          <a:bodyPr wrap="square" rtlCol="0">
            <a:spAutoFit/>
          </a:bodyPr>
          <a:lstStyle/>
          <a:p>
            <a:r>
              <a:rPr lang="en-US" sz="1100"/>
              <a:t>8</a:t>
            </a:r>
          </a:p>
        </p:txBody>
      </p:sp>
      <p:sp>
        <p:nvSpPr>
          <p:cNvPr id="27" name="TextBox 26">
            <a:extLst>
              <a:ext uri="{FF2B5EF4-FFF2-40B4-BE49-F238E27FC236}">
                <a16:creationId xmlns:a16="http://schemas.microsoft.com/office/drawing/2014/main" id="{239B4AA5-F362-47A2-ACFA-83DB5F62BA2F}"/>
              </a:ext>
            </a:extLst>
          </p:cNvPr>
          <p:cNvSpPr txBox="1"/>
          <p:nvPr/>
        </p:nvSpPr>
        <p:spPr>
          <a:xfrm>
            <a:off x="6847510" y="2352936"/>
            <a:ext cx="274217" cy="261610"/>
          </a:xfrm>
          <a:prstGeom prst="rect">
            <a:avLst/>
          </a:prstGeom>
          <a:noFill/>
          <a:ln w="28575">
            <a:noFill/>
          </a:ln>
        </p:spPr>
        <p:txBody>
          <a:bodyPr wrap="square" rtlCol="0">
            <a:spAutoFit/>
          </a:bodyPr>
          <a:lstStyle/>
          <a:p>
            <a:r>
              <a:rPr lang="en-US" sz="1100"/>
              <a:t>5</a:t>
            </a:r>
          </a:p>
        </p:txBody>
      </p:sp>
      <p:sp>
        <p:nvSpPr>
          <p:cNvPr id="28" name="TextBox 27">
            <a:extLst>
              <a:ext uri="{FF2B5EF4-FFF2-40B4-BE49-F238E27FC236}">
                <a16:creationId xmlns:a16="http://schemas.microsoft.com/office/drawing/2014/main" id="{28499CBB-86D3-457C-BAFD-F03E1C2084FB}"/>
              </a:ext>
            </a:extLst>
          </p:cNvPr>
          <p:cNvSpPr txBox="1"/>
          <p:nvPr/>
        </p:nvSpPr>
        <p:spPr>
          <a:xfrm>
            <a:off x="4040427" y="3729767"/>
            <a:ext cx="274217" cy="261610"/>
          </a:xfrm>
          <a:prstGeom prst="rect">
            <a:avLst/>
          </a:prstGeom>
          <a:noFill/>
          <a:ln w="28575">
            <a:noFill/>
          </a:ln>
        </p:spPr>
        <p:txBody>
          <a:bodyPr wrap="square" rtlCol="0">
            <a:spAutoFit/>
          </a:bodyPr>
          <a:lstStyle/>
          <a:p>
            <a:r>
              <a:rPr lang="en-US" sz="1100"/>
              <a:t>7</a:t>
            </a:r>
          </a:p>
        </p:txBody>
      </p:sp>
      <p:sp>
        <p:nvSpPr>
          <p:cNvPr id="29" name="TextBox 28">
            <a:extLst>
              <a:ext uri="{FF2B5EF4-FFF2-40B4-BE49-F238E27FC236}">
                <a16:creationId xmlns:a16="http://schemas.microsoft.com/office/drawing/2014/main" id="{42A90D8D-6721-43CE-9CD8-D1EAC77C2181}"/>
              </a:ext>
            </a:extLst>
          </p:cNvPr>
          <p:cNvSpPr txBox="1"/>
          <p:nvPr/>
        </p:nvSpPr>
        <p:spPr>
          <a:xfrm>
            <a:off x="1151971" y="2407264"/>
            <a:ext cx="274217" cy="261610"/>
          </a:xfrm>
          <a:prstGeom prst="rect">
            <a:avLst/>
          </a:prstGeom>
          <a:noFill/>
          <a:ln w="28575">
            <a:noFill/>
          </a:ln>
        </p:spPr>
        <p:txBody>
          <a:bodyPr wrap="square" rtlCol="0">
            <a:spAutoFit/>
          </a:bodyPr>
          <a:lstStyle/>
          <a:p>
            <a:r>
              <a:rPr lang="en-US" sz="1100"/>
              <a:t>6</a:t>
            </a:r>
          </a:p>
        </p:txBody>
      </p:sp>
    </p:spTree>
    <p:extLst>
      <p:ext uri="{BB962C8B-B14F-4D97-AF65-F5344CB8AC3E}">
        <p14:creationId xmlns:p14="http://schemas.microsoft.com/office/powerpoint/2010/main" val="132699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703717" y="1169272"/>
            <a:ext cx="4364145"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B72C2"/>
              </a:buClr>
              <a:buSzPts val="2300"/>
              <a:defRPr/>
            </a:pPr>
            <a:r>
              <a:rPr lang="en-US" sz="3600" b="1" kern="1200">
                <a:solidFill>
                  <a:srgbClr val="565A5C"/>
                </a:solidFill>
              </a:rPr>
              <a:t>Documenting Student Learning with </a:t>
            </a:r>
            <a:r>
              <a:rPr lang="en-US" sz="3600" b="1" u="sng" kern="1200">
                <a:solidFill>
                  <a:srgbClr val="565A5C"/>
                </a:solidFill>
              </a:rPr>
              <a:t>Portfolio</a:t>
            </a:r>
            <a:endParaRPr lang="en-US" sz="3600" b="1" i="0" u="sng" strike="noStrike" kern="1200" cap="none" spc="0" normalizeH="0" baseline="0" noProof="0">
              <a:ln>
                <a:noFill/>
              </a:ln>
              <a:solidFill>
                <a:srgbClr val="565A5C"/>
              </a:solidFill>
              <a:effectLst/>
              <a:uLnTx/>
              <a:uFillTx/>
              <a:latin typeface="Arial"/>
              <a:cs typeface="Arial"/>
            </a:endParaRP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4" y="222309"/>
            <a:ext cx="4226197" cy="993860"/>
          </a:xfrm>
        </p:spPr>
        <p:txBody>
          <a:bodyPr/>
          <a:lstStyle/>
          <a:p>
            <a:r>
              <a:rPr lang="en-US" sz="2700"/>
              <a:t>Portfolio Web Experience – Teacher </a:t>
            </a:r>
          </a:p>
        </p:txBody>
      </p:sp>
      <p:sp>
        <p:nvSpPr>
          <p:cNvPr id="6" name="TextBox 5"/>
          <p:cNvSpPr txBox="1"/>
          <p:nvPr/>
        </p:nvSpPr>
        <p:spPr>
          <a:xfrm>
            <a:off x="56156" y="1216168"/>
            <a:ext cx="4436613" cy="2960875"/>
          </a:xfrm>
          <a:prstGeom prst="rect">
            <a:avLst/>
          </a:prstGeom>
          <a:noFill/>
        </p:spPr>
        <p:txBody>
          <a:bodyPr wrap="square" rtlCol="0">
            <a:spAutoFit/>
          </a:bodyPr>
          <a:lstStyle/>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View student artifacts</a:t>
            </a:r>
          </a:p>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Listen to audio reflection and read written reflections</a:t>
            </a:r>
          </a:p>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Record student reflections on their behalf</a:t>
            </a:r>
          </a:p>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Share with parents</a:t>
            </a:r>
          </a:p>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Add feedback </a:t>
            </a:r>
          </a:p>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Tag with evidence categories</a:t>
            </a:r>
          </a:p>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Align and evaluate curriculum standards</a:t>
            </a:r>
          </a:p>
          <a:p>
            <a:pPr marL="214313" indent="-214313" defTabSz="685800">
              <a:lnSpc>
                <a:spcPct val="150000"/>
              </a:lnSpc>
              <a:buClrTx/>
              <a:buFont typeface="Arial" panose="020B0604020202020204" pitchFamily="34" charset="0"/>
              <a:buChar char="•"/>
            </a:pPr>
            <a:r>
              <a:rPr lang="en-US" kern="1200">
                <a:solidFill>
                  <a:srgbClr val="565A5C"/>
                </a:solidFill>
                <a:latin typeface="Arial" panose="020B0604020202020204" pitchFamily="34" charset="0"/>
                <a:ea typeface="+mn-ea"/>
                <a:cs typeface="Arial" panose="020B0604020202020204" pitchFamily="34" charset="0"/>
              </a:rPr>
              <a:t>Add private teacher only comments</a:t>
            </a:r>
            <a:endParaRPr lang="en-US" sz="1200" kern="1200">
              <a:solidFill>
                <a:srgbClr val="565A5C"/>
              </a:solidFill>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155B63C7-99CC-4B7A-957D-913175515125}"/>
              </a:ext>
            </a:extLst>
          </p:cNvPr>
          <p:cNvPicPr>
            <a:picLocks noChangeAspect="1"/>
          </p:cNvPicPr>
          <p:nvPr/>
        </p:nvPicPr>
        <p:blipFill>
          <a:blip r:embed="rId2"/>
          <a:stretch>
            <a:fillRect/>
          </a:stretch>
        </p:blipFill>
        <p:spPr>
          <a:xfrm>
            <a:off x="4519994" y="719238"/>
            <a:ext cx="4088321" cy="3996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50116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2287-F187-433D-ADC8-34CC7AE2DAB0}"/>
              </a:ext>
            </a:extLst>
          </p:cNvPr>
          <p:cNvSpPr>
            <a:spLocks noGrp="1"/>
          </p:cNvSpPr>
          <p:nvPr>
            <p:ph type="title"/>
          </p:nvPr>
        </p:nvSpPr>
        <p:spPr>
          <a:xfrm>
            <a:off x="160544" y="153466"/>
            <a:ext cx="7137622" cy="496689"/>
          </a:xfrm>
        </p:spPr>
        <p:txBody>
          <a:bodyPr/>
          <a:lstStyle/>
          <a:p>
            <a:r>
              <a:rPr lang="en-US" sz="2400"/>
              <a:t>What can I do when I </a:t>
            </a:r>
            <a:r>
              <a:rPr lang="en-US" sz="2400" i="1"/>
              <a:t>Approve Evidence</a:t>
            </a:r>
            <a:r>
              <a:rPr lang="en-US" sz="2400"/>
              <a:t>?</a:t>
            </a:r>
          </a:p>
        </p:txBody>
      </p:sp>
      <p:pic>
        <p:nvPicPr>
          <p:cNvPr id="4" name="Picture 3">
            <a:extLst>
              <a:ext uri="{FF2B5EF4-FFF2-40B4-BE49-F238E27FC236}">
                <a16:creationId xmlns:a16="http://schemas.microsoft.com/office/drawing/2014/main" id="{57960469-255C-471B-8840-0ABF48E7D608}"/>
              </a:ext>
            </a:extLst>
          </p:cNvPr>
          <p:cNvPicPr>
            <a:picLocks noChangeAspect="1"/>
          </p:cNvPicPr>
          <p:nvPr/>
        </p:nvPicPr>
        <p:blipFill>
          <a:blip r:embed="rId2"/>
          <a:stretch>
            <a:fillRect/>
          </a:stretch>
        </p:blipFill>
        <p:spPr>
          <a:xfrm>
            <a:off x="1942480" y="732800"/>
            <a:ext cx="4496841" cy="41732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7B11A9EA-2524-4FA4-AEB4-96DFF97DE14F}"/>
              </a:ext>
            </a:extLst>
          </p:cNvPr>
          <p:cNvPicPr>
            <a:picLocks noChangeAspect="1"/>
          </p:cNvPicPr>
          <p:nvPr/>
        </p:nvPicPr>
        <p:blipFill>
          <a:blip r:embed="rId3"/>
          <a:stretch>
            <a:fillRect/>
          </a:stretch>
        </p:blipFill>
        <p:spPr>
          <a:xfrm>
            <a:off x="6952429" y="2282510"/>
            <a:ext cx="1810650" cy="990964"/>
          </a:xfrm>
          <a:prstGeom prst="rect">
            <a:avLst/>
          </a:prstGeom>
          <a:ln w="38100">
            <a:solidFill>
              <a:srgbClr val="7030A0"/>
            </a:solidFill>
          </a:ln>
        </p:spPr>
      </p:pic>
      <p:sp>
        <p:nvSpPr>
          <p:cNvPr id="6" name="Arrow: Right 5">
            <a:extLst>
              <a:ext uri="{FF2B5EF4-FFF2-40B4-BE49-F238E27FC236}">
                <a16:creationId xmlns:a16="http://schemas.microsoft.com/office/drawing/2014/main" id="{41589049-A4CA-4A7C-914C-AC685AB493D4}"/>
              </a:ext>
            </a:extLst>
          </p:cNvPr>
          <p:cNvSpPr/>
          <p:nvPr/>
        </p:nvSpPr>
        <p:spPr>
          <a:xfrm>
            <a:off x="6442878" y="2282510"/>
            <a:ext cx="439750" cy="28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B8CE0A65-3049-4C6F-AA74-ED2118016117}"/>
              </a:ext>
            </a:extLst>
          </p:cNvPr>
          <p:cNvSpPr/>
          <p:nvPr/>
        </p:nvSpPr>
        <p:spPr>
          <a:xfrm>
            <a:off x="6442878" y="1038203"/>
            <a:ext cx="439750" cy="28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03404A-37C3-439C-B5FF-E99180758788}"/>
              </a:ext>
            </a:extLst>
          </p:cNvPr>
          <p:cNvSpPr txBox="1"/>
          <p:nvPr/>
        </p:nvSpPr>
        <p:spPr>
          <a:xfrm>
            <a:off x="6952429" y="975074"/>
            <a:ext cx="1810650" cy="369332"/>
          </a:xfrm>
          <a:prstGeom prst="rect">
            <a:avLst/>
          </a:prstGeom>
          <a:noFill/>
          <a:ln w="38100">
            <a:solidFill>
              <a:srgbClr val="7030A0"/>
            </a:solidFill>
          </a:ln>
        </p:spPr>
        <p:txBody>
          <a:bodyPr wrap="square" rtlCol="0">
            <a:spAutoFit/>
          </a:bodyPr>
          <a:lstStyle/>
          <a:p>
            <a:r>
              <a:rPr lang="en-US" sz="900"/>
              <a:t>Provide feedback and next steps to students</a:t>
            </a:r>
          </a:p>
        </p:txBody>
      </p:sp>
      <p:sp>
        <p:nvSpPr>
          <p:cNvPr id="9" name="TextBox 8">
            <a:extLst>
              <a:ext uri="{FF2B5EF4-FFF2-40B4-BE49-F238E27FC236}">
                <a16:creationId xmlns:a16="http://schemas.microsoft.com/office/drawing/2014/main" id="{50411F3E-200B-4684-BA96-CE8C2D083238}"/>
              </a:ext>
            </a:extLst>
          </p:cNvPr>
          <p:cNvSpPr txBox="1"/>
          <p:nvPr/>
        </p:nvSpPr>
        <p:spPr>
          <a:xfrm>
            <a:off x="6952429" y="1497380"/>
            <a:ext cx="1810650" cy="507831"/>
          </a:xfrm>
          <a:prstGeom prst="rect">
            <a:avLst/>
          </a:prstGeom>
          <a:noFill/>
          <a:ln w="38100">
            <a:solidFill>
              <a:srgbClr val="7030A0"/>
            </a:solidFill>
          </a:ln>
        </p:spPr>
        <p:txBody>
          <a:bodyPr wrap="square" rtlCol="0">
            <a:spAutoFit/>
          </a:bodyPr>
          <a:lstStyle/>
          <a:p>
            <a:r>
              <a:rPr lang="en-US" sz="900"/>
              <a:t>Assess using rubrics and against learning expectations or curriculum standards</a:t>
            </a:r>
          </a:p>
        </p:txBody>
      </p:sp>
      <p:cxnSp>
        <p:nvCxnSpPr>
          <p:cNvPr id="15" name="Straight Arrow Connector 14">
            <a:extLst>
              <a:ext uri="{FF2B5EF4-FFF2-40B4-BE49-F238E27FC236}">
                <a16:creationId xmlns:a16="http://schemas.microsoft.com/office/drawing/2014/main" id="{6FC88AD3-D889-4582-A918-2BB5C0C512C0}"/>
              </a:ext>
            </a:extLst>
          </p:cNvPr>
          <p:cNvCxnSpPr>
            <a:cxnSpLocks/>
          </p:cNvCxnSpPr>
          <p:nvPr/>
        </p:nvCxnSpPr>
        <p:spPr>
          <a:xfrm>
            <a:off x="5584122" y="1593108"/>
            <a:ext cx="1368307" cy="2539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A9B9809-95FF-4160-BAEF-E01CD1B95125}"/>
              </a:ext>
            </a:extLst>
          </p:cNvPr>
          <p:cNvCxnSpPr>
            <a:cxnSpLocks/>
          </p:cNvCxnSpPr>
          <p:nvPr/>
        </p:nvCxnSpPr>
        <p:spPr>
          <a:xfrm flipV="1">
            <a:off x="5828427" y="1993270"/>
            <a:ext cx="1124002" cy="1362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Arrow: Right 23">
            <a:extLst>
              <a:ext uri="{FF2B5EF4-FFF2-40B4-BE49-F238E27FC236}">
                <a16:creationId xmlns:a16="http://schemas.microsoft.com/office/drawing/2014/main" id="{260620F8-ED46-4054-9996-3F337597C254}"/>
              </a:ext>
            </a:extLst>
          </p:cNvPr>
          <p:cNvSpPr/>
          <p:nvPr/>
        </p:nvSpPr>
        <p:spPr>
          <a:xfrm flipH="1">
            <a:off x="1556572" y="3271228"/>
            <a:ext cx="514943" cy="29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1ED7A0C1-681C-4937-B463-B7E805B684F0}"/>
              </a:ext>
            </a:extLst>
          </p:cNvPr>
          <p:cNvSpPr/>
          <p:nvPr/>
        </p:nvSpPr>
        <p:spPr>
          <a:xfrm>
            <a:off x="3985666" y="3763047"/>
            <a:ext cx="2896961" cy="289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B5A8008-32B2-4967-982E-5A052B8B92B9}"/>
              </a:ext>
            </a:extLst>
          </p:cNvPr>
          <p:cNvSpPr txBox="1"/>
          <p:nvPr/>
        </p:nvSpPr>
        <p:spPr>
          <a:xfrm>
            <a:off x="160544" y="3155029"/>
            <a:ext cx="1326293" cy="646331"/>
          </a:xfrm>
          <a:prstGeom prst="rect">
            <a:avLst/>
          </a:prstGeom>
          <a:noFill/>
          <a:ln w="38100">
            <a:solidFill>
              <a:srgbClr val="7030A0"/>
            </a:solidFill>
          </a:ln>
        </p:spPr>
        <p:txBody>
          <a:bodyPr wrap="square" rtlCol="0">
            <a:spAutoFit/>
          </a:bodyPr>
          <a:lstStyle/>
          <a:p>
            <a:r>
              <a:rPr lang="en-US" sz="900"/>
              <a:t>Listen to audio reflections recorded by the student, upload new audio file</a:t>
            </a:r>
          </a:p>
        </p:txBody>
      </p:sp>
      <p:sp>
        <p:nvSpPr>
          <p:cNvPr id="28" name="TextBox 27">
            <a:extLst>
              <a:ext uri="{FF2B5EF4-FFF2-40B4-BE49-F238E27FC236}">
                <a16:creationId xmlns:a16="http://schemas.microsoft.com/office/drawing/2014/main" id="{8DA502B0-96C1-4921-857C-838D0A3C0EDB}"/>
              </a:ext>
            </a:extLst>
          </p:cNvPr>
          <p:cNvSpPr txBox="1"/>
          <p:nvPr/>
        </p:nvSpPr>
        <p:spPr>
          <a:xfrm>
            <a:off x="6952428" y="3660595"/>
            <a:ext cx="1810649" cy="507831"/>
          </a:xfrm>
          <a:prstGeom prst="rect">
            <a:avLst/>
          </a:prstGeom>
          <a:noFill/>
          <a:ln w="38100">
            <a:solidFill>
              <a:srgbClr val="7030A0"/>
            </a:solidFill>
          </a:ln>
        </p:spPr>
        <p:txBody>
          <a:bodyPr wrap="square" rtlCol="0">
            <a:spAutoFit/>
          </a:bodyPr>
          <a:lstStyle/>
          <a:p>
            <a:r>
              <a:rPr lang="en-US" sz="900"/>
              <a:t>Add written reflection on behalf of a student, edit text added by a student</a:t>
            </a:r>
          </a:p>
        </p:txBody>
      </p:sp>
      <p:sp>
        <p:nvSpPr>
          <p:cNvPr id="29" name="TextBox 28">
            <a:extLst>
              <a:ext uri="{FF2B5EF4-FFF2-40B4-BE49-F238E27FC236}">
                <a16:creationId xmlns:a16="http://schemas.microsoft.com/office/drawing/2014/main" id="{C0E327F3-14D4-40AA-B1CA-3F1EDEDF2257}"/>
              </a:ext>
            </a:extLst>
          </p:cNvPr>
          <p:cNvSpPr txBox="1"/>
          <p:nvPr/>
        </p:nvSpPr>
        <p:spPr>
          <a:xfrm>
            <a:off x="160544" y="4372399"/>
            <a:ext cx="1326293" cy="507831"/>
          </a:xfrm>
          <a:prstGeom prst="rect">
            <a:avLst/>
          </a:prstGeom>
          <a:noFill/>
          <a:ln w="38100">
            <a:solidFill>
              <a:srgbClr val="7030A0"/>
            </a:solidFill>
          </a:ln>
        </p:spPr>
        <p:txBody>
          <a:bodyPr wrap="square" rtlCol="0">
            <a:spAutoFit/>
          </a:bodyPr>
          <a:lstStyle/>
          <a:p>
            <a:r>
              <a:rPr lang="en-US" sz="900"/>
              <a:t>Categorize student work, edit categories added</a:t>
            </a:r>
          </a:p>
        </p:txBody>
      </p:sp>
      <p:sp>
        <p:nvSpPr>
          <p:cNvPr id="33" name="Arrow: Bent-Up 32">
            <a:extLst>
              <a:ext uri="{FF2B5EF4-FFF2-40B4-BE49-F238E27FC236}">
                <a16:creationId xmlns:a16="http://schemas.microsoft.com/office/drawing/2014/main" id="{E6F2304E-5721-4804-A701-A648CA477FC0}"/>
              </a:ext>
            </a:extLst>
          </p:cNvPr>
          <p:cNvSpPr/>
          <p:nvPr/>
        </p:nvSpPr>
        <p:spPr>
          <a:xfrm rot="5400000" flipV="1">
            <a:off x="5765733" y="2826320"/>
            <a:ext cx="593091" cy="296724"/>
          </a:xfrm>
          <a:prstGeom prst="bentUpArrow">
            <a:avLst>
              <a:gd name="adj1" fmla="val 25000"/>
              <a:gd name="adj2" fmla="val 325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8A83C86-7D9C-4891-9446-C18D5026C47D}"/>
              </a:ext>
            </a:extLst>
          </p:cNvPr>
          <p:cNvSpPr txBox="1"/>
          <p:nvPr/>
        </p:nvSpPr>
        <p:spPr>
          <a:xfrm>
            <a:off x="4994232" y="2819430"/>
            <a:ext cx="879500" cy="646331"/>
          </a:xfrm>
          <a:prstGeom prst="rect">
            <a:avLst/>
          </a:prstGeom>
          <a:noFill/>
          <a:ln w="38100">
            <a:solidFill>
              <a:srgbClr val="7030A0"/>
            </a:solidFill>
          </a:ln>
        </p:spPr>
        <p:txBody>
          <a:bodyPr wrap="square" rtlCol="0">
            <a:spAutoFit/>
          </a:bodyPr>
          <a:lstStyle/>
          <a:p>
            <a:r>
              <a:rPr lang="en-US" sz="900"/>
              <a:t>One-click sharing to Brightspace for Parents</a:t>
            </a:r>
          </a:p>
        </p:txBody>
      </p:sp>
      <p:sp>
        <p:nvSpPr>
          <p:cNvPr id="37" name="Rectangle: Rounded Corners 36">
            <a:extLst>
              <a:ext uri="{FF2B5EF4-FFF2-40B4-BE49-F238E27FC236}">
                <a16:creationId xmlns:a16="http://schemas.microsoft.com/office/drawing/2014/main" id="{CC5C56AD-711F-4D23-9EC8-226ED15488EE}"/>
              </a:ext>
            </a:extLst>
          </p:cNvPr>
          <p:cNvSpPr/>
          <p:nvPr/>
        </p:nvSpPr>
        <p:spPr>
          <a:xfrm>
            <a:off x="3985667" y="837618"/>
            <a:ext cx="928360" cy="98292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BD8FC7A9-F77C-4A71-A264-C9D355FA0725}"/>
              </a:ext>
            </a:extLst>
          </p:cNvPr>
          <p:cNvSpPr/>
          <p:nvPr/>
        </p:nvSpPr>
        <p:spPr>
          <a:xfrm flipH="1">
            <a:off x="1496624" y="1327443"/>
            <a:ext cx="2419241" cy="2391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A2FE161-A8D1-4B7F-A7B2-4EAC7D772D1C}"/>
              </a:ext>
            </a:extLst>
          </p:cNvPr>
          <p:cNvSpPr txBox="1"/>
          <p:nvPr/>
        </p:nvSpPr>
        <p:spPr>
          <a:xfrm>
            <a:off x="135430" y="1344406"/>
            <a:ext cx="1326293" cy="230832"/>
          </a:xfrm>
          <a:prstGeom prst="rect">
            <a:avLst/>
          </a:prstGeom>
          <a:noFill/>
          <a:ln w="38100">
            <a:solidFill>
              <a:srgbClr val="7030A0"/>
            </a:solidFill>
          </a:ln>
        </p:spPr>
        <p:txBody>
          <a:bodyPr wrap="square" rtlCol="0">
            <a:spAutoFit/>
          </a:bodyPr>
          <a:lstStyle/>
          <a:p>
            <a:r>
              <a:rPr lang="en-US" sz="900"/>
              <a:t>Image editing options</a:t>
            </a:r>
          </a:p>
        </p:txBody>
      </p:sp>
      <p:sp>
        <p:nvSpPr>
          <p:cNvPr id="42" name="Arrow: Right 41">
            <a:extLst>
              <a:ext uri="{FF2B5EF4-FFF2-40B4-BE49-F238E27FC236}">
                <a16:creationId xmlns:a16="http://schemas.microsoft.com/office/drawing/2014/main" id="{81A40DE6-A1A3-4482-9843-BF543CD968DC}"/>
              </a:ext>
            </a:extLst>
          </p:cNvPr>
          <p:cNvSpPr/>
          <p:nvPr/>
        </p:nvSpPr>
        <p:spPr>
          <a:xfrm flipH="1">
            <a:off x="1555763" y="4480571"/>
            <a:ext cx="514943" cy="291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5300" y="236112"/>
            <a:ext cx="6958257" cy="456347"/>
          </a:xfrm>
        </p:spPr>
        <p:txBody>
          <a:bodyPr anchor="t"/>
          <a:lstStyle/>
          <a:p>
            <a:pPr>
              <a:tabLst>
                <a:tab pos="3429000" algn="l"/>
              </a:tabLst>
            </a:pPr>
            <a:r>
              <a:rPr lang="en-US"/>
              <a:t>Examples of Portfolio in Secondary</a:t>
            </a:r>
          </a:p>
        </p:txBody>
      </p:sp>
      <p:sp>
        <p:nvSpPr>
          <p:cNvPr id="4" name="Text Placeholder 3"/>
          <p:cNvSpPr>
            <a:spLocks noGrp="1"/>
          </p:cNvSpPr>
          <p:nvPr>
            <p:ph type="body" sz="quarter" idx="10"/>
          </p:nvPr>
        </p:nvSpPr>
        <p:spPr>
          <a:xfrm>
            <a:off x="342901" y="800154"/>
            <a:ext cx="4392385" cy="3859433"/>
          </a:xfrm>
        </p:spPr>
        <p:txBody>
          <a:bodyPr anchor="t"/>
          <a:lstStyle/>
          <a:p>
            <a:pPr marL="401003" lvl="1">
              <a:spcBef>
                <a:spcPts val="450"/>
              </a:spcBef>
              <a:spcAft>
                <a:spcPts val="450"/>
              </a:spcAft>
            </a:pPr>
            <a:r>
              <a:rPr lang="en-US" sz="1500" b="1"/>
              <a:t>Field Trips</a:t>
            </a:r>
          </a:p>
          <a:p>
            <a:pPr marL="502783" lvl="2">
              <a:spcBef>
                <a:spcPts val="450"/>
              </a:spcBef>
              <a:spcAft>
                <a:spcPts val="450"/>
              </a:spcAft>
            </a:pPr>
            <a:r>
              <a:rPr lang="en-US" sz="1200">
                <a:cs typeface="Calibri"/>
              </a:rPr>
              <a:t>Authentic student reflection, voice and engagement </a:t>
            </a:r>
          </a:p>
          <a:p>
            <a:pPr marL="401003" lvl="1">
              <a:spcBef>
                <a:spcPts val="450"/>
              </a:spcBef>
              <a:spcAft>
                <a:spcPts val="450"/>
              </a:spcAft>
            </a:pPr>
            <a:r>
              <a:rPr lang="en-US" sz="1500" b="1">
                <a:cs typeface="Calibri"/>
              </a:rPr>
              <a:t>Outdoor Lessons</a:t>
            </a:r>
          </a:p>
          <a:p>
            <a:pPr marL="502783" lvl="2">
              <a:spcBef>
                <a:spcPts val="450"/>
              </a:spcBef>
              <a:spcAft>
                <a:spcPts val="450"/>
              </a:spcAft>
            </a:pPr>
            <a:r>
              <a:rPr lang="en-US" sz="1200">
                <a:cs typeface="Calibri"/>
              </a:rPr>
              <a:t>Documenting learning anywhere</a:t>
            </a:r>
          </a:p>
          <a:p>
            <a:pPr marL="401003" lvl="1">
              <a:spcBef>
                <a:spcPts val="450"/>
              </a:spcBef>
              <a:spcAft>
                <a:spcPts val="450"/>
              </a:spcAft>
            </a:pPr>
            <a:r>
              <a:rPr lang="en-US" sz="1500" b="1">
                <a:cs typeface="Calibri"/>
              </a:rPr>
              <a:t>Oral and Music Assessments</a:t>
            </a:r>
          </a:p>
          <a:p>
            <a:pPr marL="502783" lvl="2">
              <a:spcBef>
                <a:spcPts val="450"/>
              </a:spcBef>
              <a:spcAft>
                <a:spcPts val="450"/>
              </a:spcAft>
            </a:pPr>
            <a:r>
              <a:rPr lang="en-US" sz="1200">
                <a:cs typeface="Calibri"/>
              </a:rPr>
              <a:t>Free up in-class time</a:t>
            </a:r>
          </a:p>
          <a:p>
            <a:pPr marL="502783" lvl="2">
              <a:spcBef>
                <a:spcPts val="450"/>
              </a:spcBef>
              <a:spcAft>
                <a:spcPts val="450"/>
              </a:spcAft>
            </a:pPr>
            <a:r>
              <a:rPr lang="en-US" sz="1200">
                <a:cs typeface="Calibri"/>
              </a:rPr>
              <a:t>Progression of skills</a:t>
            </a:r>
          </a:p>
          <a:p>
            <a:pPr marL="401003" lvl="1">
              <a:spcBef>
                <a:spcPts val="450"/>
              </a:spcBef>
              <a:spcAft>
                <a:spcPts val="450"/>
              </a:spcAft>
            </a:pPr>
            <a:r>
              <a:rPr lang="en-US" sz="1500" b="1">
                <a:cs typeface="Calibri"/>
              </a:rPr>
              <a:t>Physical Education </a:t>
            </a:r>
          </a:p>
          <a:p>
            <a:pPr marL="502783" lvl="2">
              <a:spcBef>
                <a:spcPts val="450"/>
              </a:spcBef>
              <a:spcAft>
                <a:spcPts val="450"/>
              </a:spcAft>
            </a:pPr>
            <a:r>
              <a:rPr lang="en-US" sz="1200">
                <a:cs typeface="Calibri"/>
              </a:rPr>
              <a:t>Documenting milestones</a:t>
            </a:r>
          </a:p>
          <a:p>
            <a:pPr marL="502783" lvl="2">
              <a:spcBef>
                <a:spcPts val="450"/>
              </a:spcBef>
              <a:spcAft>
                <a:spcPts val="450"/>
              </a:spcAft>
            </a:pPr>
            <a:r>
              <a:rPr lang="en-US" sz="1200">
                <a:cs typeface="Calibri"/>
              </a:rPr>
              <a:t>Capturing learning</a:t>
            </a:r>
          </a:p>
          <a:p>
            <a:pPr marL="401003" lvl="1">
              <a:spcBef>
                <a:spcPts val="450"/>
              </a:spcBef>
              <a:spcAft>
                <a:spcPts val="450"/>
              </a:spcAft>
            </a:pPr>
            <a:r>
              <a:rPr lang="en-US" sz="1500" b="1">
                <a:cs typeface="Calibri"/>
              </a:rPr>
              <a:t>Art</a:t>
            </a:r>
          </a:p>
          <a:p>
            <a:pPr marL="502783" lvl="2">
              <a:spcBef>
                <a:spcPts val="450"/>
              </a:spcBef>
              <a:spcAft>
                <a:spcPts val="450"/>
              </a:spcAft>
            </a:pPr>
            <a:r>
              <a:rPr lang="en-US" sz="1200">
                <a:cs typeface="Calibri"/>
              </a:rPr>
              <a:t>Tracking progress and development of projects</a:t>
            </a:r>
          </a:p>
          <a:p>
            <a:pPr marL="401003" lvl="1">
              <a:spcBef>
                <a:spcPts val="450"/>
              </a:spcBef>
              <a:spcAft>
                <a:spcPts val="450"/>
              </a:spcAft>
            </a:pPr>
            <a:r>
              <a:rPr lang="en-US" sz="1500" b="1">
                <a:cs typeface="Calibri"/>
              </a:rPr>
              <a:t>Co-Op</a:t>
            </a:r>
          </a:p>
          <a:p>
            <a:pPr marL="502783" lvl="2">
              <a:spcBef>
                <a:spcPts val="450"/>
              </a:spcBef>
              <a:spcAft>
                <a:spcPts val="450"/>
              </a:spcAft>
            </a:pPr>
            <a:r>
              <a:rPr lang="en-US" sz="1200">
                <a:cs typeface="Calibri"/>
              </a:rPr>
              <a:t>Restatement and demonstration of learning</a:t>
            </a:r>
          </a:p>
          <a:p>
            <a:pPr marL="288470" lvl="2" indent="0">
              <a:spcBef>
                <a:spcPts val="450"/>
              </a:spcBef>
              <a:spcAft>
                <a:spcPts val="450"/>
              </a:spcAft>
              <a:buNone/>
            </a:pPr>
            <a:endParaRPr lang="en-US">
              <a:cs typeface="Calibri"/>
            </a:endParaRPr>
          </a:p>
          <a:p>
            <a:pPr marL="502783" lvl="2">
              <a:spcBef>
                <a:spcPts val="450"/>
              </a:spcBef>
              <a:spcAft>
                <a:spcPts val="450"/>
              </a:spcAft>
            </a:pPr>
            <a:endParaRPr lang="en-US">
              <a:cs typeface="Calibri"/>
            </a:endParaRPr>
          </a:p>
          <a:p>
            <a:pPr>
              <a:spcBef>
                <a:spcPts val="450"/>
              </a:spcBef>
              <a:spcAft>
                <a:spcPts val="450"/>
              </a:spcAft>
            </a:pPr>
            <a:endParaRPr lang="en-US"/>
          </a:p>
          <a:p>
            <a:pPr marL="401003" lvl="1">
              <a:spcBef>
                <a:spcPts val="450"/>
              </a:spcBef>
              <a:spcAft>
                <a:spcPts val="450"/>
              </a:spcAft>
            </a:pPr>
            <a:endParaRPr lang="en-US">
              <a:solidFill>
                <a:srgbClr val="565A5C"/>
              </a:solidFill>
              <a:cs typeface="Calibri"/>
            </a:endParaRPr>
          </a:p>
          <a:p>
            <a:pPr marL="401003" lvl="1">
              <a:spcBef>
                <a:spcPts val="450"/>
              </a:spcBef>
              <a:spcAft>
                <a:spcPts val="450"/>
              </a:spcAft>
            </a:pPr>
            <a:endParaRPr lang="en-US">
              <a:cs typeface="Calibri"/>
            </a:endParaRPr>
          </a:p>
        </p:txBody>
      </p:sp>
      <p:sp>
        <p:nvSpPr>
          <p:cNvPr id="2" name="Rectangle 2"/>
          <p:cNvSpPr>
            <a:spLocks noChangeArrowheads="1"/>
          </p:cNvSpPr>
          <p:nvPr/>
        </p:nvSpPr>
        <p:spPr bwMode="auto">
          <a:xfrm>
            <a:off x="1" y="-138499"/>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800">
              <a:buClrTx/>
              <a:defRPr/>
            </a:pPr>
            <a:endParaRPr lang="en-US" sz="1350" kern="1200">
              <a:solidFill>
                <a:srgbClr val="FFFFFF"/>
              </a:solidFill>
              <a:latin typeface="Calibri"/>
              <a:ea typeface="+mn-ea"/>
            </a:endParaRPr>
          </a:p>
        </p:txBody>
      </p:sp>
      <p:sp>
        <p:nvSpPr>
          <p:cNvPr id="6" name="Rectangle 4"/>
          <p:cNvSpPr>
            <a:spLocks noChangeArrowheads="1"/>
          </p:cNvSpPr>
          <p:nvPr/>
        </p:nvSpPr>
        <p:spPr bwMode="auto">
          <a:xfrm>
            <a:off x="7152962" y="1386759"/>
            <a:ext cx="138564"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68580" tIns="34290" rIns="68580" bIns="34290" numCol="1" anchor="ctr" anchorCtr="0" compatLnSpc="1">
            <a:prstTxWarp prst="textNoShape">
              <a:avLst/>
            </a:prstTxWarp>
            <a:spAutoFit/>
          </a:bodyPr>
          <a:lstStyle/>
          <a:p>
            <a:pPr defTabSz="685800">
              <a:buClrTx/>
              <a:defRPr/>
            </a:pPr>
            <a:endParaRPr lang="en-US" sz="1350" kern="1200">
              <a:solidFill>
                <a:srgbClr val="FFFFFF"/>
              </a:solidFill>
              <a:latin typeface="Calibri"/>
              <a:ea typeface="+mn-ea"/>
            </a:endParaRPr>
          </a:p>
        </p:txBody>
      </p:sp>
      <p:pic>
        <p:nvPicPr>
          <p:cNvPr id="11" name="Picture 10">
            <a:extLst>
              <a:ext uri="{FF2B5EF4-FFF2-40B4-BE49-F238E27FC236}">
                <a16:creationId xmlns:a16="http://schemas.microsoft.com/office/drawing/2014/main" id="{CE10B3C7-FDA8-4D4A-B425-838C037B2CD4}"/>
              </a:ext>
            </a:extLst>
          </p:cNvPr>
          <p:cNvPicPr>
            <a:picLocks noChangeAspect="1"/>
          </p:cNvPicPr>
          <p:nvPr/>
        </p:nvPicPr>
        <p:blipFill>
          <a:blip r:embed="rId3"/>
          <a:stretch>
            <a:fillRect/>
          </a:stretch>
        </p:blipFill>
        <p:spPr>
          <a:xfrm>
            <a:off x="4935842" y="885563"/>
            <a:ext cx="3407727" cy="3688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89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F46C0-AD27-4C7D-8B58-678E9C7FE605}"/>
              </a:ext>
            </a:extLst>
          </p:cNvPr>
          <p:cNvSpPr>
            <a:spLocks noGrp="1"/>
          </p:cNvSpPr>
          <p:nvPr>
            <p:ph type="title"/>
          </p:nvPr>
        </p:nvSpPr>
        <p:spPr>
          <a:xfrm>
            <a:off x="198522" y="425789"/>
            <a:ext cx="7133612" cy="482950"/>
          </a:xfrm>
        </p:spPr>
        <p:txBody>
          <a:bodyPr/>
          <a:lstStyle/>
          <a:p>
            <a:r>
              <a:rPr lang="en-US" sz="2400"/>
              <a:t>Ideas for Using Portfolio…</a:t>
            </a:r>
          </a:p>
        </p:txBody>
      </p:sp>
      <p:sp>
        <p:nvSpPr>
          <p:cNvPr id="5" name="TextBox 4">
            <a:extLst>
              <a:ext uri="{FF2B5EF4-FFF2-40B4-BE49-F238E27FC236}">
                <a16:creationId xmlns:a16="http://schemas.microsoft.com/office/drawing/2014/main" id="{DCAD58B4-2C81-488E-90A4-C9928999AA02}"/>
              </a:ext>
            </a:extLst>
          </p:cNvPr>
          <p:cNvSpPr txBox="1"/>
          <p:nvPr/>
        </p:nvSpPr>
        <p:spPr>
          <a:xfrm>
            <a:off x="198522" y="983582"/>
            <a:ext cx="8816138" cy="4362733"/>
          </a:xfrm>
          <a:prstGeom prst="rect">
            <a:avLst/>
          </a:prstGeom>
          <a:noFill/>
        </p:spPr>
        <p:txBody>
          <a:bodyPr wrap="square" rtlCol="0">
            <a:spAutoFit/>
          </a:bodyPr>
          <a:lstStyle/>
          <a:p>
            <a:pPr marL="257175" indent="-257175" defTabSz="685800">
              <a:buClrTx/>
              <a:buSzPts val="1000"/>
              <a:buFont typeface="Symbol" panose="05050102010706020507" pitchFamily="18" charset="2"/>
              <a:buChar char=""/>
              <a:tabLst>
                <a:tab pos="342900" algn="l"/>
              </a:tabLst>
            </a:pPr>
            <a:r>
              <a:rPr lang="en-US" sz="1650" kern="1200">
                <a:solidFill>
                  <a:srgbClr val="565A5C"/>
                </a:solidFill>
                <a:latin typeface="Calibri" panose="020F0502020204030204" pitchFamily="34" charset="0"/>
                <a:ea typeface="Times New Roman" panose="02020603050405020304" pitchFamily="18" charset="0"/>
                <a:cs typeface="+mn-cs"/>
              </a:rPr>
              <a:t>“</a:t>
            </a:r>
            <a:r>
              <a:rPr lang="en-US" sz="1650" b="1" kern="1200">
                <a:solidFill>
                  <a:srgbClr val="565A5C"/>
                </a:solidFill>
                <a:latin typeface="Calibri" panose="020F0502020204030204" pitchFamily="34" charset="0"/>
                <a:ea typeface="Times New Roman" panose="02020603050405020304" pitchFamily="18" charset="0"/>
                <a:cs typeface="+mn-cs"/>
              </a:rPr>
              <a:t>Guarding your Garden</a:t>
            </a:r>
            <a:r>
              <a:rPr lang="en-US" sz="1650" kern="1200">
                <a:solidFill>
                  <a:srgbClr val="565A5C"/>
                </a:solidFill>
                <a:latin typeface="Calibri" panose="020F0502020204030204" pitchFamily="34" charset="0"/>
                <a:ea typeface="Times New Roman" panose="02020603050405020304" pitchFamily="18" charset="0"/>
                <a:cs typeface="+mn-cs"/>
              </a:rPr>
              <a:t>” – monitoring a green space and tracking growth, science</a:t>
            </a:r>
            <a:endParaRPr lang="en-US" sz="1650" kern="1200">
              <a:solidFill>
                <a:srgbClr val="565A5C"/>
              </a:solidFill>
              <a:latin typeface="Calibri" panose="020F0502020204030204" pitchFamily="34" charset="0"/>
              <a:ea typeface="Calibri" panose="020F0502020204030204" pitchFamily="34" charset="0"/>
              <a:cs typeface="+mn-cs"/>
            </a:endParaRP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cs typeface="+mn-cs"/>
              </a:rPr>
              <a:t>Scavenger Hunts </a:t>
            </a:r>
            <a:r>
              <a:rPr lang="en-US" sz="1650" kern="1200">
                <a:solidFill>
                  <a:srgbClr val="565A5C"/>
                </a:solidFill>
                <a:latin typeface="Calibri" panose="020F0502020204030204" pitchFamily="34" charset="0"/>
                <a:ea typeface="Times New Roman" panose="02020603050405020304" pitchFamily="18" charset="0"/>
                <a:cs typeface="+mn-cs"/>
              </a:rPr>
              <a:t>– numeracy and literacy, finding things in groups of a certain number, finding certain shapes in their home/outside. Use Portfolio to find something that starts with a letter, demonstrate pattern building, counting…the options are endless!! </a:t>
            </a:r>
            <a:endParaRPr lang="en-US" sz="1650" kern="1200">
              <a:solidFill>
                <a:srgbClr val="565A5C"/>
              </a:solidFill>
              <a:latin typeface="Calibri" panose="020F0502020204030204" pitchFamily="34" charset="0"/>
              <a:ea typeface="Calibri" panose="020F0502020204030204" pitchFamily="34" charset="0"/>
              <a:cs typeface="+mn-cs"/>
            </a:endParaRPr>
          </a:p>
          <a:p>
            <a:pPr marL="257175" indent="-257175" defTabSz="685800">
              <a:buClrTx/>
              <a:buSzPts val="1000"/>
              <a:buFont typeface="Symbol" panose="05050102010706020507" pitchFamily="18" charset="2"/>
              <a:buChar char=""/>
              <a:tabLst>
                <a:tab pos="342900" algn="l"/>
              </a:tabLst>
            </a:pPr>
            <a:r>
              <a:rPr lang="en-US" sz="1650" kern="1200">
                <a:solidFill>
                  <a:srgbClr val="565A5C"/>
                </a:solidFill>
                <a:latin typeface="Calibri" panose="020F0502020204030204" pitchFamily="34" charset="0"/>
                <a:ea typeface="Times New Roman" panose="02020603050405020304" pitchFamily="18" charset="0"/>
                <a:cs typeface="+mn-cs"/>
              </a:rPr>
              <a:t>Teachers sends out </a:t>
            </a:r>
            <a:r>
              <a:rPr lang="en-US" sz="1650" b="1" kern="1200">
                <a:solidFill>
                  <a:srgbClr val="565A5C"/>
                </a:solidFill>
                <a:latin typeface="Calibri" panose="020F0502020204030204" pitchFamily="34" charset="0"/>
                <a:ea typeface="Times New Roman" panose="02020603050405020304" pitchFamily="18" charset="0"/>
                <a:cs typeface="+mn-cs"/>
              </a:rPr>
              <a:t>sight words </a:t>
            </a:r>
            <a:r>
              <a:rPr lang="en-US" sz="1650" kern="1200">
                <a:solidFill>
                  <a:srgbClr val="565A5C"/>
                </a:solidFill>
                <a:latin typeface="Calibri" panose="020F0502020204030204" pitchFamily="34" charset="0"/>
                <a:ea typeface="Times New Roman" panose="02020603050405020304" pitchFamily="18" charset="0"/>
                <a:cs typeface="+mn-cs"/>
              </a:rPr>
              <a:t>and students post a picture using the words (making a sentence, acting something out) </a:t>
            </a:r>
            <a:endParaRPr lang="en-US" sz="1650" kern="1200">
              <a:solidFill>
                <a:srgbClr val="565A5C"/>
              </a:solidFill>
              <a:latin typeface="Calibri" panose="020F0502020204030204" pitchFamily="34" charset="0"/>
              <a:ea typeface="Calibri" panose="020F0502020204030204" pitchFamily="34" charset="0"/>
              <a:cs typeface="+mn-cs"/>
            </a:endParaRP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cs typeface="+mn-cs"/>
              </a:rPr>
              <a:t>Reading</a:t>
            </a:r>
            <a:r>
              <a:rPr lang="en-US" sz="1650" kern="1200">
                <a:solidFill>
                  <a:srgbClr val="565A5C"/>
                </a:solidFill>
                <a:latin typeface="Calibri" panose="020F0502020204030204" pitchFamily="34" charset="0"/>
                <a:ea typeface="Times New Roman" panose="02020603050405020304" pitchFamily="18" charset="0"/>
                <a:cs typeface="+mn-cs"/>
              </a:rPr>
              <a:t> – teachers ask students to post a picture of them with the book they read they read that day and have students retell, talk about their favorite part, etc. </a:t>
            </a: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rPr>
              <a:t>Literacy</a:t>
            </a:r>
            <a:r>
              <a:rPr lang="en-US" sz="1650" kern="1200">
                <a:solidFill>
                  <a:srgbClr val="565A5C"/>
                </a:solidFill>
                <a:latin typeface="Calibri" panose="020F0502020204030204" pitchFamily="34" charset="0"/>
                <a:ea typeface="Times New Roman" panose="02020603050405020304" pitchFamily="18" charset="0"/>
              </a:rPr>
              <a:t> – read aloud practice, student videos themselves reading from a book (also works for FSL in older grades) </a:t>
            </a:r>
            <a:endParaRPr lang="en-US" sz="1650" kern="1200">
              <a:solidFill>
                <a:srgbClr val="565A5C"/>
              </a:solidFill>
              <a:latin typeface="Calibri" panose="020F0502020204030204" pitchFamily="34" charset="0"/>
              <a:ea typeface="Calibri" panose="020F0502020204030204" pitchFamily="34" charset="0"/>
            </a:endParaRP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rPr>
              <a:t>Digital book report </a:t>
            </a:r>
            <a:r>
              <a:rPr lang="en-US" sz="1650" kern="1200">
                <a:solidFill>
                  <a:srgbClr val="565A5C"/>
                </a:solidFill>
                <a:latin typeface="Calibri" panose="020F0502020204030204" pitchFamily="34" charset="0"/>
                <a:ea typeface="Times New Roman" panose="02020603050405020304" pitchFamily="18" charset="0"/>
              </a:rPr>
              <a:t>– giving analysis tasks and the students respond via Portfolio </a:t>
            </a: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Calibri" panose="020F0502020204030204" pitchFamily="34" charset="0"/>
              </a:rPr>
              <a:t>Virtual Journals</a:t>
            </a:r>
            <a:r>
              <a:rPr lang="en-US" sz="1650" kern="1200">
                <a:solidFill>
                  <a:srgbClr val="565A5C"/>
                </a:solidFill>
                <a:latin typeface="Calibri" panose="020F0502020204030204" pitchFamily="34" charset="0"/>
                <a:ea typeface="Calibri" panose="020F0502020204030204" pitchFamily="34" charset="0"/>
              </a:rPr>
              <a:t> – chance for students to connect with their teacher</a:t>
            </a: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cs typeface="+mn-cs"/>
              </a:rPr>
              <a:t>Daily Physical Activity</a:t>
            </a:r>
            <a:r>
              <a:rPr lang="en-US" sz="1650" kern="1200">
                <a:solidFill>
                  <a:srgbClr val="565A5C"/>
                </a:solidFill>
                <a:latin typeface="Calibri" panose="020F0502020204030204" pitchFamily="34" charset="0"/>
                <a:ea typeface="Times New Roman" panose="02020603050405020304" pitchFamily="18" charset="0"/>
                <a:cs typeface="+mn-cs"/>
              </a:rPr>
              <a:t> – teachers requesting student to try different activities. Ex. Yoga Move of the Day – teacher posted pictures of kid-friendly yoga poses and students try it and document in Portfolio </a:t>
            </a:r>
            <a:endParaRPr lang="en-US" sz="1650" kern="1200">
              <a:solidFill>
                <a:srgbClr val="565A5C"/>
              </a:solidFill>
              <a:latin typeface="Calibri" panose="020F0502020204030204" pitchFamily="34" charset="0"/>
              <a:ea typeface="Calibri" panose="020F0502020204030204" pitchFamily="34" charset="0"/>
              <a:cs typeface="+mn-cs"/>
            </a:endParaRP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cs typeface="+mn-cs"/>
              </a:rPr>
              <a:t>Phys Ed </a:t>
            </a:r>
            <a:r>
              <a:rPr lang="en-US" sz="1650" kern="1200">
                <a:solidFill>
                  <a:srgbClr val="565A5C"/>
                </a:solidFill>
                <a:latin typeface="Calibri" panose="020F0502020204030204" pitchFamily="34" charset="0"/>
                <a:ea typeface="Times New Roman" panose="02020603050405020304" pitchFamily="18" charset="0"/>
                <a:cs typeface="+mn-cs"/>
              </a:rPr>
              <a:t>– can track progress with weightlifting, form checks, goals </a:t>
            </a:r>
            <a:endParaRPr lang="en-US" sz="1650" kern="1200">
              <a:solidFill>
                <a:srgbClr val="565A5C"/>
              </a:solidFill>
              <a:latin typeface="Calibri" panose="020F0502020204030204" pitchFamily="34" charset="0"/>
              <a:ea typeface="Calibri" panose="020F0502020204030204" pitchFamily="34" charset="0"/>
              <a:cs typeface="+mn-cs"/>
            </a:endParaRPr>
          </a:p>
          <a:p>
            <a:pPr marL="257175" indent="-257175" defTabSz="685800">
              <a:buClrTx/>
              <a:buSzPts val="1000"/>
              <a:buFont typeface="Symbol" panose="05050102010706020507" pitchFamily="18" charset="2"/>
              <a:buChar char=""/>
              <a:tabLst>
                <a:tab pos="342900" algn="l"/>
              </a:tabLst>
            </a:pPr>
            <a:endParaRPr lang="en-US" sz="1350" kern="1200">
              <a:solidFill>
                <a:srgbClr val="565A5C"/>
              </a:solidFill>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500264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2F46C0-AD27-4C7D-8B58-678E9C7FE605}"/>
              </a:ext>
            </a:extLst>
          </p:cNvPr>
          <p:cNvSpPr>
            <a:spLocks noGrp="1"/>
          </p:cNvSpPr>
          <p:nvPr>
            <p:ph type="title"/>
          </p:nvPr>
        </p:nvSpPr>
        <p:spPr>
          <a:xfrm>
            <a:off x="198522" y="0"/>
            <a:ext cx="7133612" cy="908739"/>
          </a:xfrm>
        </p:spPr>
        <p:txBody>
          <a:bodyPr/>
          <a:lstStyle/>
          <a:p>
            <a:r>
              <a:rPr lang="en-US" sz="2400"/>
              <a:t>…More Ideas for Using Portfolio</a:t>
            </a:r>
          </a:p>
        </p:txBody>
      </p:sp>
      <p:sp>
        <p:nvSpPr>
          <p:cNvPr id="5" name="TextBox 4">
            <a:extLst>
              <a:ext uri="{FF2B5EF4-FFF2-40B4-BE49-F238E27FC236}">
                <a16:creationId xmlns:a16="http://schemas.microsoft.com/office/drawing/2014/main" id="{DCAD58B4-2C81-488E-90A4-C9928999AA02}"/>
              </a:ext>
            </a:extLst>
          </p:cNvPr>
          <p:cNvSpPr txBox="1"/>
          <p:nvPr/>
        </p:nvSpPr>
        <p:spPr>
          <a:xfrm>
            <a:off x="198522" y="1092813"/>
            <a:ext cx="8807115" cy="3647152"/>
          </a:xfrm>
          <a:prstGeom prst="rect">
            <a:avLst/>
          </a:prstGeom>
          <a:noFill/>
        </p:spPr>
        <p:txBody>
          <a:bodyPr wrap="square" rtlCol="0">
            <a:spAutoFit/>
          </a:bodyPr>
          <a:lstStyle/>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rPr>
              <a:t>Gratitude Posters</a:t>
            </a:r>
            <a:r>
              <a:rPr lang="en-US" sz="1650" kern="1200">
                <a:solidFill>
                  <a:srgbClr val="565A5C"/>
                </a:solidFill>
                <a:latin typeface="Calibri" panose="020F0502020204030204" pitchFamily="34" charset="0"/>
                <a:ea typeface="Times New Roman" panose="02020603050405020304" pitchFamily="18" charset="0"/>
              </a:rPr>
              <a:t>– students make a poster of why they are thankful for frontline workers / community helpers. They can hang the art in their window and, in their reflection, they can discuss why they are thankful </a:t>
            </a:r>
            <a:endParaRPr lang="en-US" sz="1650" kern="1200">
              <a:solidFill>
                <a:srgbClr val="565A5C"/>
              </a:solidFill>
              <a:latin typeface="Calibri" panose="020F0502020204030204" pitchFamily="34" charset="0"/>
              <a:ea typeface="Calibri" panose="020F0502020204030204" pitchFamily="34" charset="0"/>
            </a:endParaRP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rPr>
              <a:t>“What things did you help with at home today?” </a:t>
            </a:r>
            <a:r>
              <a:rPr lang="en-US" sz="1650" kern="1200">
                <a:solidFill>
                  <a:srgbClr val="565A5C"/>
                </a:solidFill>
                <a:latin typeface="Calibri" panose="020F0502020204030204" pitchFamily="34" charset="0"/>
                <a:ea typeface="Times New Roman" panose="02020603050405020304" pitchFamily="18" charset="0"/>
              </a:rPr>
              <a:t>– Students post to their portfolio something they helped with (cooking, baking, cleaning, etc.)</a:t>
            </a: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rPr>
              <a:t>Directed drawing videos on YouTube </a:t>
            </a:r>
            <a:r>
              <a:rPr lang="en-US" sz="1650" kern="1200">
                <a:solidFill>
                  <a:srgbClr val="565A5C"/>
                </a:solidFill>
                <a:latin typeface="Calibri" panose="020F0502020204030204" pitchFamily="34" charset="0"/>
                <a:ea typeface="Times New Roman" panose="02020603050405020304" pitchFamily="18" charset="0"/>
              </a:rPr>
              <a:t>– post the directive drawing on Activity Feed and have students upload their final product to Portfolio (reflection could be how they felt about it, was it easy, hard? What else would they want to draw). Could also use discussions for this if you want the students to be able to see all the other students’ work</a:t>
            </a: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rPr>
              <a:t>Virtual Learning Portraits</a:t>
            </a:r>
            <a:r>
              <a:rPr lang="en-US" sz="1650" kern="1200">
                <a:solidFill>
                  <a:srgbClr val="565A5C"/>
                </a:solidFill>
                <a:latin typeface="Calibri" panose="020F0502020204030204" pitchFamily="34" charset="0"/>
                <a:ea typeface="Times New Roman" panose="02020603050405020304" pitchFamily="18" charset="0"/>
              </a:rPr>
              <a:t> – students create virtual learning portraits inspired by an artist. Great example: artist Gregg Segal’s Daily Bread series. Students should include items that have been most important to them while they are learning from home</a:t>
            </a:r>
          </a:p>
          <a:p>
            <a:pPr marL="257175" indent="-257175" defTabSz="685800">
              <a:buClrTx/>
              <a:buSzPts val="1000"/>
              <a:buFont typeface="Symbol" panose="05050102010706020507" pitchFamily="18" charset="2"/>
              <a:buChar char=""/>
              <a:tabLst>
                <a:tab pos="342900" algn="l"/>
              </a:tabLst>
            </a:pPr>
            <a:r>
              <a:rPr lang="en-US" sz="1650" b="1" kern="1200">
                <a:solidFill>
                  <a:srgbClr val="565A5C"/>
                </a:solidFill>
                <a:latin typeface="Calibri" panose="020F0502020204030204" pitchFamily="34" charset="0"/>
                <a:ea typeface="Times New Roman" panose="02020603050405020304" pitchFamily="18" charset="0"/>
              </a:rPr>
              <a:t>Documentation of Accommodations</a:t>
            </a:r>
            <a:r>
              <a:rPr lang="en-US" sz="1650" kern="1200">
                <a:solidFill>
                  <a:srgbClr val="565A5C"/>
                </a:solidFill>
                <a:latin typeface="Calibri" panose="020F0502020204030204" pitchFamily="34" charset="0"/>
                <a:ea typeface="Times New Roman" panose="02020603050405020304" pitchFamily="18" charset="0"/>
              </a:rPr>
              <a:t>: students can upload a picture/video of a task they’ve performed that fits their accommodations</a:t>
            </a:r>
            <a:endParaRPr lang="en-US" sz="1650" kern="1200">
              <a:solidFill>
                <a:srgbClr val="565A5C"/>
              </a:solidFill>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20112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A50A-4029-4039-839D-BB2A5AAAAABD}"/>
              </a:ext>
            </a:extLst>
          </p:cNvPr>
          <p:cNvSpPr>
            <a:spLocks noGrp="1"/>
          </p:cNvSpPr>
          <p:nvPr>
            <p:ph type="title"/>
          </p:nvPr>
        </p:nvSpPr>
        <p:spPr/>
        <p:txBody>
          <a:bodyPr/>
          <a:lstStyle/>
          <a:p>
            <a:r>
              <a:rPr lang="en-US" sz="3300">
                <a:solidFill>
                  <a:schemeClr val="bg1"/>
                </a:solidFill>
              </a:rPr>
              <a:t>Learning Objectives</a:t>
            </a:r>
          </a:p>
        </p:txBody>
      </p:sp>
      <p:sp>
        <p:nvSpPr>
          <p:cNvPr id="5" name="Text Placeholder 4">
            <a:extLst>
              <a:ext uri="{FF2B5EF4-FFF2-40B4-BE49-F238E27FC236}">
                <a16:creationId xmlns:a16="http://schemas.microsoft.com/office/drawing/2014/main" id="{74122C45-875C-4932-ACCA-9B46B7A24097}"/>
              </a:ext>
            </a:extLst>
          </p:cNvPr>
          <p:cNvSpPr>
            <a:spLocks noGrp="1"/>
          </p:cNvSpPr>
          <p:nvPr>
            <p:ph type="body" sz="quarter" idx="10"/>
          </p:nvPr>
        </p:nvSpPr>
        <p:spPr>
          <a:xfrm>
            <a:off x="309447" y="1329784"/>
            <a:ext cx="4574788" cy="3328638"/>
          </a:xfrm>
        </p:spPr>
        <p:txBody>
          <a:bodyPr/>
          <a:lstStyle/>
          <a:p>
            <a:r>
              <a:rPr lang="en-US" sz="2700" b="1"/>
              <a:t>Learning Objectives:</a:t>
            </a:r>
          </a:p>
          <a:p>
            <a:pPr fontAlgn="base"/>
            <a:endParaRPr lang="en-US" sz="750"/>
          </a:p>
          <a:p>
            <a:pPr fontAlgn="base"/>
            <a:r>
              <a:rPr lang="en-US" sz="1800"/>
              <a:t>Today you learned: </a:t>
            </a:r>
          </a:p>
          <a:p>
            <a:pPr marL="285750" indent="-285750" fontAlgn="base">
              <a:buFont typeface="Wingdings" panose="05000000000000000000" pitchFamily="2" charset="2"/>
              <a:buChar char="ü"/>
            </a:pPr>
            <a:r>
              <a:rPr lang="en-US" sz="1500"/>
              <a:t>How to navigate the options in the app</a:t>
            </a:r>
          </a:p>
          <a:p>
            <a:pPr marL="285750" indent="-285750" fontAlgn="base">
              <a:buFont typeface="Wingdings" panose="05000000000000000000" pitchFamily="2" charset="2"/>
              <a:buChar char="ü"/>
            </a:pPr>
            <a:r>
              <a:rPr lang="en-US" sz="1500">
                <a:solidFill>
                  <a:prstClr val="black">
                    <a:lumMod val="65000"/>
                    <a:lumOff val="35000"/>
                  </a:prstClr>
                </a:solidFill>
              </a:rPr>
              <a:t>How to manage and configure your settings</a:t>
            </a:r>
          </a:p>
          <a:p>
            <a:pPr marL="285750" indent="-285750" fontAlgn="base">
              <a:buFont typeface="Wingdings" panose="05000000000000000000" pitchFamily="2" charset="2"/>
              <a:buChar char="ü"/>
            </a:pPr>
            <a:r>
              <a:rPr lang="en-US" sz="1500">
                <a:solidFill>
                  <a:prstClr val="black">
                    <a:lumMod val="65000"/>
                    <a:lumOff val="35000"/>
                  </a:prstClr>
                </a:solidFill>
              </a:rPr>
              <a:t>How to navigate the teacher experience</a:t>
            </a:r>
          </a:p>
          <a:p>
            <a:pPr marL="285750" indent="-285750" fontAlgn="base">
              <a:buFont typeface="Wingdings" panose="05000000000000000000" pitchFamily="2" charset="2"/>
              <a:buChar char="ü"/>
            </a:pPr>
            <a:r>
              <a:rPr lang="en-US" sz="1500">
                <a:solidFill>
                  <a:prstClr val="black">
                    <a:lumMod val="65000"/>
                    <a:lumOff val="35000"/>
                  </a:prstClr>
                </a:solidFill>
              </a:rPr>
              <a:t>How to provide feedback and use the search categories</a:t>
            </a:r>
          </a:p>
        </p:txBody>
      </p:sp>
      <p:sp>
        <p:nvSpPr>
          <p:cNvPr id="3" name="Star: 5 Points 2">
            <a:extLst>
              <a:ext uri="{FF2B5EF4-FFF2-40B4-BE49-F238E27FC236}">
                <a16:creationId xmlns:a16="http://schemas.microsoft.com/office/drawing/2014/main" id="{CAE020AB-4A29-44B1-A9B1-4A20CBD6B9E0}"/>
              </a:ext>
            </a:extLst>
          </p:cNvPr>
          <p:cNvSpPr/>
          <p:nvPr/>
        </p:nvSpPr>
        <p:spPr>
          <a:xfrm rot="1063664">
            <a:off x="3599396" y="214525"/>
            <a:ext cx="2732103" cy="2230514"/>
          </a:xfrm>
          <a:prstGeom prst="star5">
            <a:avLst/>
          </a:prstGeom>
          <a:solidFill>
            <a:srgbClr val="FFFF00"/>
          </a:solidFill>
          <a:ln>
            <a:solidFill>
              <a:schemeClr val="tx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100" b="1" kern="1200">
                <a:solidFill>
                  <a:prstClr val="black"/>
                </a:solidFill>
                <a:effectLst>
                  <a:outerShdw blurRad="38100" dist="38100" dir="2700000" algn="tl">
                    <a:srgbClr val="000000">
                      <a:alpha val="43137"/>
                    </a:srgbClr>
                  </a:outerShdw>
                </a:effectLst>
                <a:latin typeface="Arial" panose="020B0604020202020204"/>
              </a:rPr>
              <a:t>Give it a try!</a:t>
            </a:r>
          </a:p>
        </p:txBody>
      </p:sp>
    </p:spTree>
    <p:extLst>
      <p:ext uri="{BB962C8B-B14F-4D97-AF65-F5344CB8AC3E}">
        <p14:creationId xmlns:p14="http://schemas.microsoft.com/office/powerpoint/2010/main" val="355334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33885" y="1564974"/>
            <a:ext cx="4928026" cy="3493294"/>
          </a:xfrm>
          <a:prstGeom prst="rect">
            <a:avLst/>
          </a:prstGeom>
          <a:noFill/>
          <a:ln>
            <a:noFill/>
          </a:ln>
        </p:spPr>
        <p:txBody>
          <a:bodyPr spcFirstLastPara="1" vert="horz" wrap="square" lIns="68569" tIns="34275" rIns="68569" bIns="34275" rtlCol="0" anchor="t" anchorCtr="0">
            <a:noAutofit/>
          </a:bodyPr>
          <a:lstStyle/>
          <a:p>
            <a:pPr marL="342265" indent="-342265" fontAlgn="base"/>
            <a:r>
              <a:rPr lang="en-US" sz="1500">
                <a:solidFill>
                  <a:srgbClr val="0070C0"/>
                </a:solidFill>
                <a:ea typeface="+mn-lt"/>
                <a:cs typeface="+mn-lt"/>
                <a:hlinkClick r:id="rId3">
                  <a:extLst>
                    <a:ext uri="{A12FA001-AC4F-418D-AE19-62706E023703}">
                      <ahyp:hlinkClr xmlns:ahyp="http://schemas.microsoft.com/office/drawing/2018/hyperlinkcolor" val="tx"/>
                    </a:ext>
                  </a:extLst>
                </a:hlinkClick>
              </a:rPr>
              <a:t>Brightspace Quick Start Guide K-12</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4">
                  <a:extLst>
                    <a:ext uri="{A12FA001-AC4F-418D-AE19-62706E023703}">
                      <ahyp:hlinkClr xmlns:ahyp="http://schemas.microsoft.com/office/drawing/2018/hyperlinkcolor" val="tx"/>
                    </a:ext>
                  </a:extLst>
                </a:hlinkClick>
              </a:rPr>
              <a:t>D2L Parent and Guardian Support Site</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5"/>
              </a:rPr>
              <a:t>D2L</a:t>
            </a:r>
            <a:r>
              <a:rPr lang="en-US" sz="1500">
                <a:solidFill>
                  <a:srgbClr val="0070C0"/>
                </a:solidFill>
                <a:ea typeface="+mn-lt"/>
                <a:cs typeface="+mn-lt"/>
                <a:hlinkClick r:id="rId5">
                  <a:extLst>
                    <a:ext uri="{A12FA001-AC4F-418D-AE19-62706E023703}">
                      <ahyp:hlinkClr xmlns:ahyp="http://schemas.microsoft.com/office/drawing/2018/hyperlinkcolor" val="tx"/>
                    </a:ext>
                  </a:extLst>
                </a:hlinkClick>
              </a:rPr>
              <a:t> One Minute Workflow Videos</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6">
                  <a:extLst>
                    <a:ext uri="{A12FA001-AC4F-418D-AE19-62706E023703}">
                      <ahyp:hlinkClr xmlns:ahyp="http://schemas.microsoft.com/office/drawing/2018/hyperlinkcolor" val="tx"/>
                    </a:ext>
                  </a:extLst>
                </a:hlinkClick>
              </a:rPr>
              <a:t>D2L Educator Webinar Archive</a:t>
            </a:r>
            <a:endParaRPr/>
          </a:p>
          <a:p>
            <a:pPr marL="0" indent="0">
              <a:spcBef>
                <a:spcPts val="0"/>
              </a:spcBef>
              <a:spcAft>
                <a:spcPts val="0"/>
              </a:spcAft>
              <a:buClr>
                <a:srgbClr val="3883CE"/>
              </a:buClr>
              <a:buSzPts val="1400"/>
            </a:pPr>
            <a:endParaRPr lang="en-US" sz="1500" u="sng">
              <a:solidFill>
                <a:srgbClr val="0070C0"/>
              </a:solidFill>
            </a:endParaRPr>
          </a:p>
          <a:p>
            <a:pPr marL="213995" indent="-137795">
              <a:spcAft>
                <a:spcPts val="0"/>
              </a:spcAft>
              <a:buClr>
                <a:srgbClr val="595959"/>
              </a:buClr>
              <a:buSzPts val="1400"/>
              <a:buNone/>
            </a:pPr>
            <a:endParaRPr sz="1500">
              <a:solidFill>
                <a:srgbClr val="0070C0"/>
              </a:solidFill>
              <a:cs typeface="Arial"/>
            </a:endParaRPr>
          </a:p>
          <a:p>
            <a:pPr marL="213995" indent="-137795">
              <a:spcAft>
                <a:spcPts val="0"/>
              </a:spcAft>
              <a:buClr>
                <a:srgbClr val="595959"/>
              </a:buClr>
              <a:buSzPts val="1600"/>
              <a:buNone/>
            </a:pPr>
            <a:endParaRPr sz="1500">
              <a:solidFill>
                <a:srgbClr val="0070C0"/>
              </a:solidFill>
              <a:cs typeface="Aria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dirty="0">
                          <a:solidFill>
                            <a:schemeClr val="bg1"/>
                          </a:solidFill>
                        </a:rPr>
                        <a:t> </a:t>
                      </a:r>
                      <a:r>
                        <a:rPr lang="en-US" sz="1200" b="1" u="none" strike="noStrike" cap="none" dirty="0">
                          <a:solidFill>
                            <a:schemeClr val="bg1"/>
                          </a:solidFill>
                        </a:rPr>
                        <a:t>Brightspace Portfolio</a:t>
                      </a:r>
                      <a:endParaRPr sz="800" dirty="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dirty="0">
                          <a:solidFill>
                            <a:schemeClr val="bg1"/>
                          </a:solidFill>
                        </a:rPr>
                        <a:t> </a:t>
                      </a:r>
                      <a:r>
                        <a:rPr lang="en-US" sz="900" b="0" u="sng" strike="noStrike" cap="none" dirty="0">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dirty="0">
                          <a:solidFill>
                            <a:schemeClr val="bg1"/>
                          </a:solidFill>
                        </a:rPr>
                        <a:t>-</a:t>
                      </a:r>
                      <a:r>
                        <a:rPr lang="en-US" sz="900" b="0" u="sng" strike="noStrike" cap="none" dirty="0">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dirty="0">
                          <a:solidFill>
                            <a:schemeClr val="bg1"/>
                          </a:solidFill>
                        </a:rPr>
                        <a:t>  </a:t>
                      </a:r>
                      <a:endParaRPr sz="900" b="1" u="none" strike="noStrike" cap="none" dirty="0">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 </a:t>
                      </a:r>
                      <a:r>
                        <a:rPr lang="en-US" sz="1200" b="1" u="sng" strike="noStrike" cap="none" dirty="0">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dirty="0">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dirty="0">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dirty="0">
                          <a:solidFill>
                            <a:schemeClr val="bg1"/>
                          </a:solidFill>
                        </a:rPr>
                        <a:t> </a:t>
                      </a:r>
                      <a:r>
                        <a:rPr lang="en-US" sz="1200" b="1" u="none" strike="noStrike" cap="none" dirty="0">
                          <a:solidFill>
                            <a:schemeClr val="bg1"/>
                          </a:solidFill>
                        </a:rPr>
                        <a:t>Rubrics</a:t>
                      </a:r>
                      <a:endParaRPr sz="800"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dirty="0">
                          <a:solidFill>
                            <a:schemeClr val="bg1"/>
                          </a:solidFill>
                        </a:rPr>
                        <a:t>Standards/Expectations</a:t>
                      </a:r>
                      <a:endParaRPr sz="800" u="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dirty="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dirty="0">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dirty="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dirty="0">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dirty="0">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Twitterhandle</a:t>
            </a:r>
            <a:endParaRPr lang="en-US" sz="2000" b="1">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districthashtag</a:t>
            </a:r>
            <a:endParaRPr lang="en-US" sz="2000" b="1">
              <a:solidFill>
                <a:srgbClr val="595959"/>
              </a:solidFill>
            </a:endParaRPr>
          </a:p>
          <a:p>
            <a:r>
              <a:rPr lang="en-US" sz="2000" b="1">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225767" cy="963663"/>
          </a:xfrm>
          <a:prstGeom prst="rect">
            <a:avLst/>
          </a:prstGeom>
          <a:noFill/>
          <a:ln>
            <a:noFill/>
          </a:ln>
        </p:spPr>
        <p:txBody>
          <a:bodyPr spcFirstLastPara="1" wrap="square" lIns="68575" tIns="34275" rIns="68575" bIns="34275" anchor="t" anchorCtr="0">
            <a:noAutofit/>
          </a:bodyPr>
          <a:lstStyle/>
          <a:p>
            <a:pPr marL="292100" marR="0" lvl="0" indent="-285750" algn="l" rtl="0">
              <a:lnSpc>
                <a:spcPct val="100000"/>
              </a:lnSpc>
              <a:spcBef>
                <a:spcPts val="0"/>
              </a:spcBef>
              <a:spcAft>
                <a:spcPts val="0"/>
              </a:spcAft>
              <a:buClr>
                <a:srgbClr val="565A5C"/>
              </a:buClr>
              <a:buSzPts val="1500"/>
              <a:buFont typeface="Arial" panose="020B0604020202020204" pitchFamily="34" charset="0"/>
              <a:buChar char="•"/>
            </a:pPr>
            <a:r>
              <a:rPr lang="en-US" sz="1600" b="0" i="0" u="none" strike="noStrike" cap="none">
                <a:solidFill>
                  <a:schemeClr val="bg1">
                    <a:lumMod val="75000"/>
                  </a:schemeClr>
                </a:solidFill>
                <a:sym typeface="Arial"/>
              </a:rPr>
              <a:t>Housekeeping</a:t>
            </a:r>
          </a:p>
          <a:p>
            <a:pPr marL="292100" marR="0" lvl="0" indent="-285750" algn="l" rtl="0">
              <a:lnSpc>
                <a:spcPct val="100000"/>
              </a:lnSpc>
              <a:spcBef>
                <a:spcPts val="0"/>
              </a:spcBef>
              <a:spcAft>
                <a:spcPts val="0"/>
              </a:spcAft>
              <a:buClr>
                <a:srgbClr val="565A5C"/>
              </a:buClr>
              <a:buSzPts val="1500"/>
              <a:buFont typeface="Arial" panose="020B0604020202020204" pitchFamily="34" charset="0"/>
              <a:buChar char="•"/>
            </a:pPr>
            <a:r>
              <a:rPr lang="en-US" sz="1600" b="0" i="0" u="none" strike="noStrike" cap="none">
                <a:solidFill>
                  <a:schemeClr val="bg1">
                    <a:lumMod val="75000"/>
                  </a:schemeClr>
                </a:solidFill>
                <a:sym typeface="Arial"/>
              </a:rPr>
              <a:t>What is Brightspace?</a:t>
            </a:r>
          </a:p>
          <a:p>
            <a:pPr marL="292100" indent="-285750">
              <a:buClr>
                <a:srgbClr val="565A5C"/>
              </a:buClr>
              <a:buSzPts val="1500"/>
              <a:buFont typeface="Arial" panose="020B0604020202020204" pitchFamily="34" charset="0"/>
              <a:buChar char="•"/>
            </a:pPr>
            <a:r>
              <a:rPr lang="en-US" sz="1600">
                <a:solidFill>
                  <a:schemeClr val="bg1">
                    <a:lumMod val="75000"/>
                  </a:schemeClr>
                </a:solidFill>
              </a:rPr>
              <a:t>Why use Portfolio?</a:t>
            </a:r>
          </a:p>
          <a:p>
            <a:pPr marL="285750" indent="-285750">
              <a:buFont typeface="Arial" panose="020B0604020202020204" pitchFamily="34" charset="0"/>
              <a:buChar char="•"/>
            </a:pPr>
            <a:r>
              <a:rPr lang="en-US" sz="1600">
                <a:solidFill>
                  <a:schemeClr val="bg1">
                    <a:lumMod val="75000"/>
                  </a:schemeClr>
                </a:solidFill>
              </a:rPr>
              <a:t>Develop an understanding of Portfolio and be able to navigate as well as manage and configure settings to personalize your classroom</a:t>
            </a:r>
          </a:p>
          <a:p>
            <a:pPr marL="342900" indent="-336550">
              <a:buClr>
                <a:srgbClr val="565A5C"/>
              </a:buClr>
              <a:buSzPts val="1500"/>
              <a:buFont typeface="Arial"/>
              <a:buChar char="•"/>
            </a:pPr>
            <a:endParaRPr lang="en-US" sz="1600">
              <a:solidFill>
                <a:schemeClr val="bg1"/>
              </a:solidFill>
            </a:endParaRP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a:t>How can people ask questions?</a:t>
            </a:r>
          </a:p>
          <a:p>
            <a:pPr marL="285750" indent="-285750">
              <a:buClrTx/>
            </a:pPr>
            <a:r>
              <a:rPr lang="en-US" sz="2200"/>
              <a:t>Webinar recording and slide deck will be available on ___________</a:t>
            </a:r>
          </a:p>
          <a:p>
            <a:pPr marL="285750" indent="-285750">
              <a:buClrTx/>
            </a:pPr>
            <a:r>
              <a:rPr lang="en-US" sz="220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a:alphaModFix/>
          </a:blip>
          <a:srcRect l="19440" t="26959" r="16230" b="28249"/>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a:alphaModFix/>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9"/>
            <a:ext cx="2330690" cy="442052"/>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One platform to collect your teaching resources</a:t>
            </a:r>
            <a:endParaRPr>
              <a:ea typeface="+mn-ea"/>
            </a:endParaRPr>
          </a:p>
        </p:txBody>
      </p:sp>
      <p:sp>
        <p:nvSpPr>
          <p:cNvPr id="2612" name="Google Shape;2612;p504"/>
          <p:cNvSpPr txBox="1"/>
          <p:nvPr/>
        </p:nvSpPr>
        <p:spPr>
          <a:xfrm>
            <a:off x="1033260" y="2058943"/>
            <a:ext cx="3373800" cy="1102800"/>
          </a:xfrm>
          <a:prstGeom prst="rect">
            <a:avLst/>
          </a:prstGeom>
          <a:noFill/>
          <a:ln>
            <a:noFill/>
          </a:ln>
        </p:spPr>
        <p:txBody>
          <a:bodyPr spcFirstLastPara="1" wrap="square" lIns="68575" tIns="34275" rIns="68575" bIns="34275" anchor="t" anchorCtr="0">
            <a:noAutofit/>
          </a:bodyPr>
          <a:lstStyle/>
          <a:p>
            <a:pPr defTabSz="914378">
              <a:buClr>
                <a:srgbClr val="565A5C"/>
              </a:buClr>
              <a:buSzPts val="3000"/>
            </a:pPr>
            <a:r>
              <a:rPr lang="en" sz="3000">
                <a:solidFill>
                  <a:srgbClr val="565A5C"/>
                </a:solidFill>
                <a:ea typeface="+mn-ea"/>
              </a:rPr>
              <a:t>Why Educators</a:t>
            </a:r>
            <a:endParaRPr sz="3000">
              <a:solidFill>
                <a:srgbClr val="565A5C"/>
              </a:solidFill>
              <a:ea typeface="+mn-ea"/>
            </a:endParaRPr>
          </a:p>
          <a:p>
            <a:pPr defTabSz="914378">
              <a:buClr>
                <a:srgbClr val="565A5C"/>
              </a:buClr>
              <a:buSzPts val="3000"/>
            </a:pPr>
            <a:r>
              <a:rPr lang="en" sz="3000">
                <a:solidFill>
                  <a:srgbClr val="565A5C"/>
                </a:solidFill>
                <a:ea typeface="+mn-ea"/>
              </a:rPr>
              <a:t>      Brightspace</a:t>
            </a:r>
            <a:endParaRPr sz="1100">
              <a:ea typeface="+mn-ea"/>
            </a:endParaRPr>
          </a:p>
        </p:txBody>
      </p:sp>
      <p:sp>
        <p:nvSpPr>
          <p:cNvPr id="2613" name="Google Shape;2613;p504"/>
          <p:cNvSpPr/>
          <p:nvPr/>
        </p:nvSpPr>
        <p:spPr>
          <a:xfrm>
            <a:off x="1003233"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buClr>
                <a:srgbClr val="565A5C"/>
              </a:buClr>
              <a:buSzPts val="1400"/>
            </a:pPr>
            <a:endParaRPr>
              <a:solidFill>
                <a:srgbClr val="FFFFFF"/>
              </a:solidFill>
            </a:endParaRPr>
          </a:p>
        </p:txBody>
      </p:sp>
      <p:sp>
        <p:nvSpPr>
          <p:cNvPr id="2618" name="Google Shape;2618;p504"/>
          <p:cNvSpPr/>
          <p:nvPr/>
        </p:nvSpPr>
        <p:spPr>
          <a:xfrm>
            <a:off x="5168106" y="1034468"/>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Equity for all students</a:t>
            </a:r>
            <a:endParaRPr>
              <a:ea typeface="+mn-ea"/>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endParaRPr>
              <a:ea typeface="+mn-ea"/>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6"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7"/>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5"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5"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9"/>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6" y="4357836"/>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4000" y="1819500"/>
            <a:ext cx="2488658"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Meaningful connections with students and parents</a:t>
            </a:r>
            <a:endParaRPr>
              <a:ea typeface="+mn-ea"/>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4000" y="2813558"/>
            <a:ext cx="1876315"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Tools teachers love</a:t>
            </a:r>
            <a:endParaRPr>
              <a:ea typeface="+mn-ea"/>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6" y="3705751"/>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Worry-free technology</a:t>
            </a:r>
            <a:endParaRPr>
              <a:ea typeface="+mn-ea"/>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8"/>
            <a:ext cx="3866993" cy="229199"/>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Content aligned with curriculum outcomes</a:t>
            </a:r>
            <a:endParaRPr>
              <a:ea typeface="+mn-ea"/>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Tree>
    <p:extLst>
      <p:ext uri="{BB962C8B-B14F-4D97-AF65-F5344CB8AC3E}">
        <p14:creationId xmlns:p14="http://schemas.microsoft.com/office/powerpoint/2010/main" val="39374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962BD-876E-B745-8C90-010BE72AD9B2}"/>
              </a:ext>
            </a:extLst>
          </p:cNvPr>
          <p:cNvSpPr>
            <a:spLocks noGrp="1"/>
          </p:cNvSpPr>
          <p:nvPr>
            <p:ph type="title"/>
          </p:nvPr>
        </p:nvSpPr>
        <p:spPr/>
        <p:txBody>
          <a:bodyPr/>
          <a:lstStyle/>
          <a:p>
            <a:r>
              <a:rPr lang="en-US"/>
              <a:t>Brightspace Portfolio</a:t>
            </a:r>
          </a:p>
        </p:txBody>
      </p:sp>
      <p:sp>
        <p:nvSpPr>
          <p:cNvPr id="6" name="Text Placeholder 5">
            <a:extLst>
              <a:ext uri="{FF2B5EF4-FFF2-40B4-BE49-F238E27FC236}">
                <a16:creationId xmlns:a16="http://schemas.microsoft.com/office/drawing/2014/main" id="{1BBFC8BD-6D6D-534F-A664-E8884D3EEE7B}"/>
              </a:ext>
            </a:extLst>
          </p:cNvPr>
          <p:cNvSpPr>
            <a:spLocks noGrp="1"/>
          </p:cNvSpPr>
          <p:nvPr>
            <p:ph type="body" sz="quarter" idx="10"/>
          </p:nvPr>
        </p:nvSpPr>
        <p:spPr>
          <a:xfrm>
            <a:off x="244602" y="1078611"/>
            <a:ext cx="3188145" cy="3511677"/>
          </a:xfrm>
        </p:spPr>
        <p:txBody>
          <a:bodyPr/>
          <a:lstStyle/>
          <a:p>
            <a:r>
              <a:rPr lang="en-US" sz="1800"/>
              <a:t>A tool that allows learners to collect evidence of their learning in the classroom </a:t>
            </a:r>
            <a:r>
              <a:rPr lang="en-US" sz="1800" b="1"/>
              <a:t>and at home</a:t>
            </a:r>
          </a:p>
          <a:p>
            <a:r>
              <a:rPr lang="en-US" sz="1800"/>
              <a:t>Learners can attach written, audio, and video reflections on their work </a:t>
            </a:r>
          </a:p>
          <a:p>
            <a:r>
              <a:rPr lang="en-US" sz="1800"/>
              <a:t>Teachers can easily review, approve, provide feedback, and share with parents. </a:t>
            </a:r>
          </a:p>
        </p:txBody>
      </p:sp>
      <p:pic>
        <p:nvPicPr>
          <p:cNvPr id="7" name="Picture 6">
            <a:extLst>
              <a:ext uri="{FF2B5EF4-FFF2-40B4-BE49-F238E27FC236}">
                <a16:creationId xmlns:a16="http://schemas.microsoft.com/office/drawing/2014/main" id="{A2A1EEAB-F45D-8144-A84F-6B66E75472B4}"/>
              </a:ext>
            </a:extLst>
          </p:cNvPr>
          <p:cNvPicPr>
            <a:picLocks noChangeAspect="1"/>
          </p:cNvPicPr>
          <p:nvPr/>
        </p:nvPicPr>
        <p:blipFill>
          <a:blip r:embed="rId3"/>
          <a:stretch>
            <a:fillRect/>
          </a:stretch>
        </p:blipFill>
        <p:spPr>
          <a:xfrm>
            <a:off x="3555272" y="1078611"/>
            <a:ext cx="5183994" cy="3474379"/>
          </a:xfrm>
          <a:prstGeom prst="rect">
            <a:avLst/>
          </a:prstGeom>
        </p:spPr>
      </p:pic>
    </p:spTree>
    <p:extLst>
      <p:ext uri="{BB962C8B-B14F-4D97-AF65-F5344CB8AC3E}">
        <p14:creationId xmlns:p14="http://schemas.microsoft.com/office/powerpoint/2010/main" val="326215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12BE-9C01-4BEE-818F-16D54DE30699}"/>
              </a:ext>
            </a:extLst>
          </p:cNvPr>
          <p:cNvSpPr>
            <a:spLocks noGrp="1"/>
          </p:cNvSpPr>
          <p:nvPr>
            <p:ph type="title"/>
          </p:nvPr>
        </p:nvSpPr>
        <p:spPr/>
        <p:txBody>
          <a:bodyPr/>
          <a:lstStyle/>
          <a:p>
            <a:r>
              <a:rPr lang="en-US"/>
              <a:t>Why Use Portfolio?</a:t>
            </a:r>
          </a:p>
        </p:txBody>
      </p:sp>
      <p:sp>
        <p:nvSpPr>
          <p:cNvPr id="3" name="Text Placeholder 2">
            <a:extLst>
              <a:ext uri="{FF2B5EF4-FFF2-40B4-BE49-F238E27FC236}">
                <a16:creationId xmlns:a16="http://schemas.microsoft.com/office/drawing/2014/main" id="{5F23E204-2A2B-40DF-89C4-F2179C8C331F}"/>
              </a:ext>
            </a:extLst>
          </p:cNvPr>
          <p:cNvSpPr>
            <a:spLocks noGrp="1"/>
          </p:cNvSpPr>
          <p:nvPr>
            <p:ph type="body" sz="quarter" idx="10"/>
          </p:nvPr>
        </p:nvSpPr>
        <p:spPr/>
        <p:txBody>
          <a:bodyPr/>
          <a:lstStyle/>
          <a:p>
            <a:pPr fontAlgn="base">
              <a:lnSpc>
                <a:spcPct val="100000"/>
              </a:lnSpc>
            </a:pPr>
            <a:r>
              <a:rPr lang="en-US" sz="1800" b="1"/>
              <a:t>Secure</a:t>
            </a:r>
            <a:r>
              <a:rPr lang="en-US" sz="1800"/>
              <a:t> and private data </a:t>
            </a:r>
          </a:p>
          <a:p>
            <a:pPr fontAlgn="base">
              <a:lnSpc>
                <a:spcPct val="100000"/>
              </a:lnSpc>
            </a:pPr>
            <a:r>
              <a:rPr lang="en-US" sz="1800"/>
              <a:t>Audio prompt for </a:t>
            </a:r>
            <a:r>
              <a:rPr lang="en-US" sz="1800" b="1"/>
              <a:t>reflection</a:t>
            </a:r>
            <a:r>
              <a:rPr lang="en-US" sz="1800"/>
              <a:t> </a:t>
            </a:r>
          </a:p>
          <a:p>
            <a:pPr fontAlgn="base">
              <a:lnSpc>
                <a:spcPct val="100000"/>
              </a:lnSpc>
            </a:pPr>
            <a:r>
              <a:rPr lang="en-US" sz="1800" b="1"/>
              <a:t>Student-centered</a:t>
            </a:r>
            <a:r>
              <a:rPr lang="en-US" sz="1800"/>
              <a:t>: empowers students</a:t>
            </a:r>
            <a:endParaRPr lang="en-US" sz="1800" b="1"/>
          </a:p>
          <a:p>
            <a:pPr fontAlgn="base">
              <a:lnSpc>
                <a:spcPct val="100000"/>
              </a:lnSpc>
            </a:pPr>
            <a:r>
              <a:rPr lang="en-US" sz="1800"/>
              <a:t>Provide timely, transparent </a:t>
            </a:r>
            <a:r>
              <a:rPr lang="en-US" sz="1800" b="1"/>
              <a:t>feedback</a:t>
            </a:r>
            <a:endParaRPr lang="en-US" sz="1800"/>
          </a:p>
          <a:p>
            <a:pPr fontAlgn="base">
              <a:lnSpc>
                <a:spcPct val="100000"/>
              </a:lnSpc>
            </a:pPr>
            <a:r>
              <a:rPr lang="en-US" sz="1800" b="1"/>
              <a:t>Private comment </a:t>
            </a:r>
            <a:r>
              <a:rPr lang="en-US" sz="1800"/>
              <a:t>space for educators</a:t>
            </a:r>
          </a:p>
          <a:p>
            <a:pPr fontAlgn="base">
              <a:lnSpc>
                <a:spcPct val="100000"/>
              </a:lnSpc>
            </a:pPr>
            <a:r>
              <a:rPr lang="en-US" sz="1800"/>
              <a:t>One-click </a:t>
            </a:r>
            <a:r>
              <a:rPr lang="en-US" sz="1800" b="1"/>
              <a:t>sharing with parents</a:t>
            </a:r>
          </a:p>
          <a:p>
            <a:pPr fontAlgn="base">
              <a:lnSpc>
                <a:spcPct val="100000"/>
              </a:lnSpc>
            </a:pPr>
            <a:r>
              <a:rPr lang="en-US" sz="1800"/>
              <a:t>Portfolio </a:t>
            </a:r>
            <a:r>
              <a:rPr lang="en-US" sz="1800" b="1"/>
              <a:t>travels</a:t>
            </a:r>
            <a:r>
              <a:rPr lang="en-US" sz="1800"/>
              <a:t> with the student year over year </a:t>
            </a:r>
            <a:endParaRPr lang="en-CA" sz="1800"/>
          </a:p>
          <a:p>
            <a:endParaRPr lang="en-US"/>
          </a:p>
        </p:txBody>
      </p:sp>
      <p:pic>
        <p:nvPicPr>
          <p:cNvPr id="4" name="Picture 3">
            <a:extLst>
              <a:ext uri="{FF2B5EF4-FFF2-40B4-BE49-F238E27FC236}">
                <a16:creationId xmlns:a16="http://schemas.microsoft.com/office/drawing/2014/main" id="{9E7E4A79-96A3-4768-84F0-6E4EE1F7CCFC}"/>
              </a:ext>
            </a:extLst>
          </p:cNvPr>
          <p:cNvPicPr>
            <a:picLocks noChangeAspect="1"/>
          </p:cNvPicPr>
          <p:nvPr/>
        </p:nvPicPr>
        <p:blipFill>
          <a:blip r:embed="rId2"/>
          <a:stretch>
            <a:fillRect/>
          </a:stretch>
        </p:blipFill>
        <p:spPr>
          <a:xfrm>
            <a:off x="5547914" y="625509"/>
            <a:ext cx="3180450" cy="3809605"/>
          </a:xfrm>
          <a:prstGeom prst="rect">
            <a:avLst/>
          </a:prstGeom>
        </p:spPr>
      </p:pic>
    </p:spTree>
    <p:extLst>
      <p:ext uri="{BB962C8B-B14F-4D97-AF65-F5344CB8AC3E}">
        <p14:creationId xmlns:p14="http://schemas.microsoft.com/office/powerpoint/2010/main" val="830063145"/>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1.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x9 Brightspace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emplate" id="{518CD916-3ED0-4884-BCA9-8AAB09CB5FC9}" vid="{EA6B4DB2-7E24-4CE5-9F88-0AEF77ABC4D8}"/>
    </a:ext>
  </a:extLst>
</a:theme>
</file>

<file path=ppt/theme/theme13.xml><?xml version="1.0" encoding="utf-8"?>
<a:theme xmlns:a="http://schemas.openxmlformats.org/drawingml/2006/main" name="1_16x9 D2L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16x9 Brightspace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 D2L Template" id="{518CD916-3ED0-4884-BCA9-8AAB09CB5FC9}" vid="{EA6B4DB2-7E24-4CE5-9F88-0AEF77ABC4D8}"/>
    </a:ext>
  </a:extLst>
</a:theme>
</file>

<file path=ppt/theme/theme15.xml><?xml version="1.0" encoding="utf-8"?>
<a:theme xmlns:a="http://schemas.openxmlformats.org/drawingml/2006/main" name="2_16x9 Brightspace Theme">
  <a:themeElements>
    <a:clrScheme name="D2L Colours">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D2L+Template" id="{462A9738-845B-724A-BE4F-11C3254ECC91}" vid="{A9750D79-657F-9548-83DE-D919978D34D1}"/>
    </a:ext>
  </a:extLst>
</a:theme>
</file>

<file path=ppt/theme/theme16.xml><?xml version="1.0" encoding="utf-8"?>
<a:theme xmlns:a="http://schemas.openxmlformats.org/drawingml/2006/main" name="2_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1477B58-AC50-4B17-9535-450D59F72F72}" vid="{DEC85AE4-B1F6-43F3-8402-01F481E14488}"/>
    </a:ext>
  </a:extLst>
</a:theme>
</file>

<file path=ppt/theme/theme17.xml><?xml version="1.0" encoding="utf-8"?>
<a:theme xmlns:a="http://schemas.openxmlformats.org/drawingml/2006/main" name="Office Theme">
  <a:themeElements>
    <a:clrScheme name="D2L">
      <a:dk1>
        <a:srgbClr val="494C4E"/>
      </a:dk1>
      <a:lt1>
        <a:srgbClr val="FFFFFF"/>
      </a:lt1>
      <a:dk2>
        <a:srgbClr val="CDD5DC"/>
      </a:dk2>
      <a:lt2>
        <a:srgbClr val="F1F5FB"/>
      </a:lt2>
      <a:accent1>
        <a:srgbClr val="28A6FF"/>
      </a:accent1>
      <a:accent2>
        <a:srgbClr val="FF5759"/>
      </a:accent2>
      <a:accent3>
        <a:srgbClr val="8982FF"/>
      </a:accent3>
      <a:accent4>
        <a:srgbClr val="FFBA59"/>
      </a:accent4>
      <a:accent5>
        <a:srgbClr val="8AD934"/>
      </a:accent5>
      <a:accent6>
        <a:srgbClr val="CE68FA"/>
      </a:accent6>
      <a:hlink>
        <a:srgbClr val="006FBF"/>
      </a:hlink>
      <a:folHlink>
        <a:srgbClr val="D300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4EC7F6A-C306-7949-A8B2-5A338C17D875}" vid="{CFCA2D87-5ED1-E649-A706-BBF8570453E7}"/>
    </a:ext>
  </a:ext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5BA396-7A3A-4E6B-BC46-53A2DE5D7140}">
  <ds:schemaRefs>
    <ds:schemaRef ds:uri="5e914208-6681-478a-a75d-932c80133963"/>
    <ds:schemaRef ds:uri="749b71be-1046-46cb-9622-3a5f3766f71a"/>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A57D211-4564-4446-99F6-60A0C828A209}">
  <ds:schemaRefs>
    <ds:schemaRef ds:uri="http://schemas.microsoft.com/sharepoint/v3/contenttype/forms"/>
  </ds:schemaRefs>
</ds:datastoreItem>
</file>

<file path=customXml/itemProps3.xml><?xml version="1.0" encoding="utf-8"?>
<ds:datastoreItem xmlns:ds="http://schemas.openxmlformats.org/officeDocument/2006/customXml" ds:itemID="{0352EBF5-8329-480A-AD75-B1B1CC3D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14208-6681-478a-a75d-932c80133963"/>
    <ds:schemaRef ds:uri="749b71be-1046-46cb-9622-3a5f3766f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2244</Words>
  <Application>Microsoft Office PowerPoint</Application>
  <PresentationFormat>On-screen Show (16:9)</PresentationFormat>
  <Paragraphs>370</Paragraphs>
  <Slides>28</Slides>
  <Notes>14</Notes>
  <HiddenSlides>0</HiddenSlides>
  <MMClips>1</MMClips>
  <ScaleCrop>false</ScaleCrop>
  <HeadingPairs>
    <vt:vector size="6" baseType="variant">
      <vt:variant>
        <vt:lpstr>Fonts Used</vt:lpstr>
      </vt:variant>
      <vt:variant>
        <vt:i4>9</vt:i4>
      </vt:variant>
      <vt:variant>
        <vt:lpstr>Theme</vt:lpstr>
      </vt:variant>
      <vt:variant>
        <vt:i4>19</vt:i4>
      </vt:variant>
      <vt:variant>
        <vt:lpstr>Slide Titles</vt:lpstr>
      </vt:variant>
      <vt:variant>
        <vt:i4>28</vt:i4>
      </vt:variant>
    </vt:vector>
  </HeadingPairs>
  <TitlesOfParts>
    <vt:vector size="56" baseType="lpstr">
      <vt:lpstr>&amp;quot</vt:lpstr>
      <vt:lpstr>Arial</vt:lpstr>
      <vt:lpstr>Arial Black</vt:lpstr>
      <vt:lpstr>Calibri</vt:lpstr>
      <vt:lpstr>Calibri Light</vt:lpstr>
      <vt:lpstr>Helvetica</vt:lpstr>
      <vt:lpstr>Helvetica Neue</vt:lpstr>
      <vt:lpstr>Symbol</vt:lpstr>
      <vt:lpstr>Wingdings</vt: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5_16x9 D2L Theme (Modified)</vt:lpstr>
      <vt:lpstr>3_16x9 Brightspace Theme</vt:lpstr>
      <vt:lpstr>16x9 Brightspace Theme</vt:lpstr>
      <vt:lpstr>1_16x9 D2L Theme</vt:lpstr>
      <vt:lpstr>1_16x9 Brightspace Theme</vt:lpstr>
      <vt:lpstr>2_16x9 Brightspace Theme</vt:lpstr>
      <vt:lpstr>2_16x9 D2L Theme</vt:lpstr>
      <vt:lpstr>Office Theme</vt:lpstr>
      <vt:lpstr>1_Office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Brightspace Portfolio</vt:lpstr>
      <vt:lpstr>Why Use Portfolio?</vt:lpstr>
      <vt:lpstr>Portfolio Instructional Demo</vt:lpstr>
      <vt:lpstr>The Technology and the Tools</vt:lpstr>
      <vt:lpstr>4 Ways For Students To Access: </vt:lpstr>
      <vt:lpstr>Student Login Info: The App </vt:lpstr>
      <vt:lpstr>PowerPoint Presentation</vt:lpstr>
      <vt:lpstr>PowerPoint Presentation</vt:lpstr>
      <vt:lpstr>QR Codes Best Practice for the Classroom</vt:lpstr>
      <vt:lpstr>PowerPoint Presentation</vt:lpstr>
      <vt:lpstr>Student Demo of the Brightspace Portfolio App</vt:lpstr>
      <vt:lpstr>What do I see in Portfolio?</vt:lpstr>
      <vt:lpstr>Portfolio Web Experience – Teacher </vt:lpstr>
      <vt:lpstr>What can I do when I Approve Evidence?</vt:lpstr>
      <vt:lpstr>Examples of Portfolio in Secondary</vt:lpstr>
      <vt:lpstr>Ideas for Using Portfolio…</vt:lpstr>
      <vt:lpstr>…More Ideas for Using Portfolio</vt:lpstr>
      <vt:lpstr>Learning Objectives</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lastModifiedBy>Valerie Howe</cp:lastModifiedBy>
  <cp:revision>13</cp:revision>
  <cp:lastPrinted>2019-04-18T19:33:33Z</cp:lastPrinted>
  <dcterms:modified xsi:type="dcterms:W3CDTF">2020-11-27T15:23:13Z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9752196</vt:lpwstr>
  </property>
  <property fmtid="{D5CDD505-2E9C-101B-9397-08002B2CF9AE}" name="NXPowerLiteSettings" pid="4">
    <vt:lpwstr>C700052003A000</vt:lpwstr>
  </property>
  <property fmtid="{D5CDD505-2E9C-101B-9397-08002B2CF9AE}" name="NXPowerLiteVersion" pid="5">
    <vt:lpwstr>D9.0.3</vt:lpwstr>
  </property>
</Properties>
</file>